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67" r:id="rId5"/>
    <p:sldId id="266" r:id="rId6"/>
    <p:sldId id="265" r:id="rId7"/>
    <p:sldId id="258" r:id="rId8"/>
    <p:sldId id="259" r:id="rId9"/>
    <p:sldId id="260" r:id="rId10"/>
    <p:sldId id="26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Полилиния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Полилиния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.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.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Полилиния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Полилиния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41" name="Прямоуг.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2" name="Прямоуг.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Прямоуг.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.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.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3B9CD5-76B1-4F8B-9464-DBDF1FE9F3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2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5899-79AF-444C-B067-F915F74AC8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523F-3732-41F3-865D-171F727341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9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E247-ED48-4C78-8E93-19FE022886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8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BDEE-77CE-4F5E-BA32-2EC5975915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AF6-C021-4B7A-9A25-E5AF4B1374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D18C-C8F8-4093-BE87-5D2CC8B4B2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9979-A156-4148-958D-403F8259EF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FEF1-468D-46D1-B614-7AB8251DA0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9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F465-5C06-493B-8567-D9D18E8C21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83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216A-6525-433E-B861-26C9C3851E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9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0293-0511-4D96-A76D-F035A8B08A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3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F04E-C59F-492A-BEC7-3882AFC2DE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EB2C-9A83-4D6F-BA0C-748D1C233C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Полилиния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Полилиния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Полилиния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Полилиния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Полилиния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Полилиния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Полилиния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Полилиния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Полилиния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Прямоуг.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Прямоуг.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0" name="Полилиния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1" name="Полилиния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2" name="Полилиния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Полилиния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Полилиния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Полилиния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Полилиния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17" name="Прямоуг.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Прямоуг.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Прямоуг.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0" name="Прямоуг.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1" name="Прямоуг.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51FCA-98F2-4534-BAD2-898F451A22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9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4/e%60kologiya-shablon-3.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498"/>
            <a:ext cx="914400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632539"/>
            <a:ext cx="878497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0012"/>
            <a:ext cx="89289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37567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( ВОЗРАСТНАЯ КАТЕГОРИЯ – ОБУЧАЮЩИЕСЯ 9 КЛАССА)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292080" y="375216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Подготовила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rgbClr val="002060"/>
                </a:solidFill>
              </a:rPr>
              <a:t> Кузьмина О.В. - воспитатель </a:t>
            </a:r>
            <a:r>
              <a:rPr lang="en-US" b="1" dirty="0">
                <a:solidFill>
                  <a:srgbClr val="002060"/>
                </a:solidFill>
              </a:rPr>
              <a:t>I </a:t>
            </a:r>
            <a:r>
              <a:rPr lang="ru-RU" b="1" dirty="0">
                <a:solidFill>
                  <a:srgbClr val="002060"/>
                </a:solidFill>
              </a:rPr>
              <a:t>квалификационной категории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55172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Г.СЛАНЦЫ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СЕНТЯБРЬ 2018 ГОДА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2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67588" name="Picture 4" descr="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8497888" cy="12969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  за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24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8/shablon-osenniy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Цель экскурсии: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ознакомление  детей с  выставкой работ Петербургских  художников, воспитание  культурно- эстетических навыков, художественно – эстетического вкуса, интереса к профессии художник</a:t>
            </a:r>
            <a:r>
              <a:rPr lang="ru-RU" b="1" dirty="0" smtClean="0">
                <a:solidFill>
                  <a:srgbClr val="002060"/>
                </a:solidFill>
              </a:rPr>
              <a:t>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xXx\Desktop\музей\IMG_4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404"/>
            <a:ext cx="4177711" cy="33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xXx\Desktop\музей\IMG_4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87" y="2034365"/>
            <a:ext cx="4451801" cy="33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5436096" y="2130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Картины на холсте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79512" y="5622486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Работы художников: Фадейкина, Липатова, Лошкарева, Ануфриева, Ипатова, Калачёва,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8/shablon-osenniy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xXx\Desktop\музей\IMG_4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128">
            <a:off x="558121" y="471271"/>
            <a:ext cx="3669958" cy="27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Xx\Desktop\музей\IMG_4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956">
            <a:off x="4564965" y="529754"/>
            <a:ext cx="3822946" cy="27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Xx\Desktop\музей\IMG_4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884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xXx\Desktop\музей\IMG_4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4993"/>
            <a:ext cx="4248472" cy="3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3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8/shablon-osenniy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xXx\Desktop\музей\IMG_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986">
            <a:off x="513627" y="358146"/>
            <a:ext cx="3840277" cy="26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xXx\Desktop\музей\IMG_4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05">
            <a:off x="4677523" y="381891"/>
            <a:ext cx="3899460" cy="26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xXx\Desktop\музей\IMG_4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30">
            <a:off x="355302" y="3420636"/>
            <a:ext cx="3619556" cy="24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xXx\Desktop\музей\IMG_49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851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8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8/shablon-osenniy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xXx\Desktop\музей\IMG_4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956"/>
            <a:ext cx="4230724" cy="31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Xx\Desktop\музей\IMG_4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188639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Xx\Desktop\музей\IMG_4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83" y="3617290"/>
            <a:ext cx="2267190" cy="31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xXx\Desktop\музей\IMG_4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85909"/>
            <a:ext cx="3816424" cy="31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ppt.ru/MyShablony/AutumnSla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xXx\Desktop\музей\IMG_4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4529418" cy="60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xXx\Desktop\музей\IMG_4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88432" cy="60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Работы из латуни и гипса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5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ppt.ru/MyShablony/AutumnSla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3149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xXx\Desktop\музей\IMG_4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991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Xx\Desktop\музей\IMG_4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990"/>
            <a:ext cx="4178527" cy="60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xXx\Desktop\музей\IMG_4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4091947" cy="31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95940"/>
            <a:ext cx="229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Латунь – сварка.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1668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Из дерева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2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QTOns2cTTNt7Eyu2mg3Bi-BdV0QZ2vDoAdZWVX2RLi00jNAZPBZ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xXx\Desktop\музей\IMG_4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97590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музей\IMG_4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029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2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QTOns2cTTNt7Eyu2mg3Bi-BdV0QZ2vDoAdZWVX2RLi00jNAZPBZ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xXx\Desktop\музей\IMG_4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449"/>
            <a:ext cx="4210718" cy="31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xXx\Desktop\музей\IMG_4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0" y="385448"/>
            <a:ext cx="4368486" cy="31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xXx\Desktop\музей\IMG_4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59622"/>
            <a:ext cx="4210718" cy="30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005064"/>
            <a:ext cx="4427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Рассматривание  дрезины. Работа -  самоделка. Основа – старая швейная машинка. Остальное – сварочная  работа.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2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14</cp:revision>
  <dcterms:created xsi:type="dcterms:W3CDTF">2018-10-21T06:17:14Z</dcterms:created>
  <dcterms:modified xsi:type="dcterms:W3CDTF">2018-10-24T07:16:26Z</dcterms:modified>
</cp:coreProperties>
</file>