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YTQsqx0alI&amp;ab_channel=Andrek360" TargetMode="External"/><Relationship Id="rId2" Type="http://schemas.openxmlformats.org/officeDocument/2006/relationships/hyperlink" Target="https://www.youtube.com/watch?v=edyMuR6xsg0&amp;ab_channel=boikoa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UMyODr6Rjmk&amp;ab_channel=%D0%92%D0%A1%D0%BB%D0%B0%D0%BD%D1%86%D0%B0%D1%85" TargetMode="External"/><Relationship Id="rId4" Type="http://schemas.openxmlformats.org/officeDocument/2006/relationships/hyperlink" Target="https://www.youtube.com/watch?v=_75g8Ubvybg&amp;ab_channel=%D0%98%D0%BB%D1%8C%D1%8F%D0%9B%D0%B0%D0%B2%D1%80%D0%B5%D0%BD%D1%8E%D0%B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namania.ru/uploads/photoset/00/21/84/0u74cc05c0-3b281015-3d964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0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 ГОРОД</a:t>
            </a: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СЛАНЦЫ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РОДИНОЙ</a:t>
            </a:r>
            <a:r>
              <a:rPr kumimoji="0" lang="ru-RU" sz="6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ЗОВЁМ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20210409_101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762533" cy="35719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80" y="3000372"/>
            <a:ext cx="4367132" cy="3333753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F:\сканы\20210611_104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645129" cy="186531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4821" name="Picture 5" descr="F:\сканы\20210611_102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8604"/>
            <a:ext cx="2743675" cy="19348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464843" y="2607463"/>
            <a:ext cx="5857916" cy="121444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Приложение: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Фотоматериалы проекта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Продукт деятельности обучающихся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274320"/>
            <a:ext cx="5929354" cy="60836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Выводы по организации проектной деятельности: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/>
              <a:t>        Данный вид работы стал интересен для обучающихся младшего возраста, что сказалось на активном участие в ходе проекта (100% четвероклассников приняли участие в создании графического проекта «Улица нашего города»).</a:t>
            </a:r>
          </a:p>
          <a:p>
            <a:pPr algn="just"/>
            <a:r>
              <a:rPr lang="ru-RU" sz="1200" dirty="0" smtClean="0"/>
              <a:t>       Данный проект является частичной работой по приобретению обучающимися личного опыта, а значит достижение ими определенных личных результатов:</a:t>
            </a:r>
          </a:p>
          <a:p>
            <a:pPr algn="just"/>
            <a:r>
              <a:rPr lang="ru-RU" sz="1200" dirty="0" smtClean="0"/>
              <a:t>- умение получать необходимую информацию из рекомендованного источника (Почему город получил название Сланцы? Кто был основателем этого города? Для чего и когда он был создан?), </a:t>
            </a:r>
          </a:p>
          <a:p>
            <a:pPr algn="just"/>
            <a:r>
              <a:rPr lang="ru-RU" sz="1200" dirty="0" smtClean="0"/>
              <a:t>- вести самостоятельно наблюдения по изучаемому объекту (какие объекты есть на той улице, макет которой буду делать?), </a:t>
            </a:r>
          </a:p>
          <a:p>
            <a:pPr algn="just"/>
            <a:r>
              <a:rPr lang="ru-RU" sz="1200" dirty="0" smtClean="0"/>
              <a:t>- делать простейшие выводы по полученной информации (улица так называется, потому что …), </a:t>
            </a:r>
          </a:p>
          <a:p>
            <a:pPr algn="just"/>
            <a:r>
              <a:rPr lang="ru-RU" sz="1200" dirty="0" smtClean="0"/>
              <a:t>- вносить элементы творчества в собственную деятельность (если я мог бы стать архитектором, то …),</a:t>
            </a:r>
          </a:p>
          <a:p>
            <a:pPr algn="just"/>
            <a:r>
              <a:rPr lang="ru-RU" sz="1200" dirty="0" smtClean="0"/>
              <a:t>- в ходе представления своего макета развивались: самостоятельность при подготовке данной части проекта; читательские способности каждого обучающегося, умение выделять главные «опорные» слова при чтении отрывка вслух.</a:t>
            </a:r>
          </a:p>
          <a:p>
            <a:pPr algn="just"/>
            <a:r>
              <a:rPr lang="ru-RU" sz="1200" dirty="0" smtClean="0"/>
              <a:t>         Работа в целом свидетельствует о способности обучающихся с опорой на помощь педагога ставить цель предстоящей деятельности, определять задачи, пути, с помощью которых можно достичь этой цели. </a:t>
            </a:r>
            <a:r>
              <a:rPr lang="ru-RU" sz="1400" dirty="0" smtClean="0"/>
              <a:t>Продемонстрирована способность осваивать новые виды деятельности, достигать более глубокого понимания изучаемого материала.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00042"/>
            <a:ext cx="6172200" cy="157163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«Люби свой край»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Выпуск передачи СТС «Галилео» - Сланец.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Видео-ролик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«Сланцы с высоты птичьего полёта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https://www.youtube.com/watch?v=edyMuR6xsg0&amp;ab_channel=boikoav</a:t>
            </a: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https://www.youtube.com/watch?v=-YTQsqx0alI&amp;ab_channel=Andrek360</a:t>
            </a: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https://www.youtube.com/watch?v=_75g8Ubvybg&amp;ab_channel=%D0%98%D0%BB%D1%8C%D1%8F%D0%9B%D0%B0%D0%B2%D1%80%D0%B5%D0%BD%D1%8E%D0%BA</a:t>
            </a: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https://www.youtube.com/watch?v=UMyODr6Rjmk&amp;ab_channel=%D0%92%D0%A1%D0%BB%D0%B0%D0%BD%D1%86%D0%B0%D1%85</a:t>
            </a: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«Сланцы» В.В. Иванов –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Лениздат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1988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71480"/>
            <a:ext cx="6786610" cy="4286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ГБОУ ЛО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«Сланцевская школа – интернат»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72008"/>
            <a:ext cx="6858048" cy="2000264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ПРОЕКТ ОБУЧАЮЩИХСЯ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4-а класса</a:t>
            </a:r>
          </a:p>
          <a:p>
            <a:pPr algn="ctr"/>
            <a:r>
              <a:rPr lang="ru-RU" sz="4500" dirty="0" smtClean="0">
                <a:solidFill>
                  <a:srgbClr val="002060"/>
                </a:solidFill>
              </a:rPr>
              <a:t>Учитель и классный руководитель: Михайлова Е.В.</a:t>
            </a:r>
          </a:p>
          <a:p>
            <a:pPr algn="ctr"/>
            <a:r>
              <a:rPr lang="ru-RU" sz="4500" dirty="0" smtClean="0">
                <a:solidFill>
                  <a:srgbClr val="002060"/>
                </a:solidFill>
              </a:rPr>
              <a:t>г.Сланцы</a:t>
            </a:r>
          </a:p>
          <a:p>
            <a:pPr algn="ctr"/>
            <a:r>
              <a:rPr lang="ru-RU" sz="4500" dirty="0" smtClean="0">
                <a:solidFill>
                  <a:srgbClr val="002060"/>
                </a:solidFill>
              </a:rPr>
              <a:t>2021г.</a:t>
            </a:r>
            <a:endParaRPr lang="ru-RU" sz="4500" dirty="0">
              <a:solidFill>
                <a:srgbClr val="002060"/>
              </a:solidFill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5357818" cy="384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43932" cy="11430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Данный проект организуется в рамках индивидуальной методической темы педагога «Работа над текстом в формировании речевых и читательских компетенций обучающихся при переходе в среднее звено» и приобщен к памятной дате города Сланцы – дню его основания. Классное мероприятие является частью общешкольного «ДЕНЬ РОЖДЕНИЯ ГОРОДА СЛАНЦЫ»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340042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Актуальность проекта:</a:t>
            </a:r>
            <a:endParaRPr lang="ru-RU" dirty="0" smtClean="0"/>
          </a:p>
          <a:p>
            <a:pPr lvl="0" algn="just"/>
            <a:r>
              <a:rPr lang="ru-RU" sz="2600" dirty="0" smtClean="0"/>
              <a:t>Проектная деятельность активно вошла в повседневную жизнь каждого человека и школьное образование не исключение.</a:t>
            </a:r>
          </a:p>
          <a:p>
            <a:pPr algn="just"/>
            <a:r>
              <a:rPr lang="ru-RU" sz="2600" dirty="0" smtClean="0"/>
              <a:t>Понимая ограниченность кругозора обучающихся младшего школьного возраста проектная деятельность способствует достижению личностных результатов, активному участию в коллективном общем деле – частичной адаптации и социализации данной группы обучающихся.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4810" y="1785926"/>
            <a:ext cx="430228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Цель проекта:</a:t>
            </a:r>
            <a:r>
              <a:rPr lang="ru-RU" dirty="0" smtClean="0"/>
              <a:t> </a:t>
            </a:r>
          </a:p>
          <a:p>
            <a:pPr lvl="0" algn="just"/>
            <a:r>
              <a:rPr lang="ru-RU" dirty="0" smtClean="0"/>
              <a:t> Уточнение и расширение понятия «малая родина»</a:t>
            </a:r>
            <a:r>
              <a:rPr lang="ru-RU" b="1" i="1" dirty="0" smtClean="0"/>
              <a:t> </a:t>
            </a:r>
            <a:r>
              <a:rPr lang="ru-RU" dirty="0" smtClean="0"/>
              <a:t>через приобщение младших школьников к творческой деятельности.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Задачи проекта:</a:t>
            </a:r>
            <a:endParaRPr lang="ru-RU" dirty="0" smtClean="0"/>
          </a:p>
          <a:p>
            <a:pPr lvl="0" algn="just"/>
            <a:r>
              <a:rPr lang="ru-RU" dirty="0" smtClean="0"/>
              <a:t>Изучение частички истории города Сланцы.</a:t>
            </a:r>
          </a:p>
          <a:p>
            <a:pPr lvl="0" algn="just"/>
            <a:r>
              <a:rPr lang="ru-RU" dirty="0" smtClean="0"/>
              <a:t>Творческая мастерская «Улицы города». Подготовка чтения небольшого рассказа об одной из улиц города.</a:t>
            </a:r>
          </a:p>
          <a:p>
            <a:pPr lvl="0"/>
            <a:r>
              <a:rPr lang="ru-RU" dirty="0" smtClean="0"/>
              <a:t>Создание выставки в классе с одноименным названием «Мы город Сланцы родиной зовём»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85726"/>
          <a:ext cx="8429684" cy="6256573"/>
        </p:xfrm>
        <a:graphic>
          <a:graphicData uri="http://schemas.openxmlformats.org/drawingml/2006/table">
            <a:tbl>
              <a:tblPr/>
              <a:tblGrid>
                <a:gridCol w="1785950"/>
                <a:gridCol w="2428102"/>
                <a:gridCol w="2358244"/>
                <a:gridCol w="1857388"/>
              </a:tblGrid>
              <a:tr h="31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Этапы работы над проектом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работы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обучающихся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реализации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13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Подготовительный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темы. Постановка  цели и задач для реализации проекта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Обсуждают тему проекта с учителем и получают необхо-димую дополнитель-ную информацию.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31.03.2021г.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 «Мир природы и человека»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Организационный 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Определение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источников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необходимой информации.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Определение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способов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сбора и изучения  информации.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Определение способа представления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результатов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продукта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проектной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Формулируют задачи проекта, вырабатывают под руководством учителя план действий над проектом.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1.04.2021г.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 «Чтение»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/работа над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ПРОЕКТОМ/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Сбор и уточнение информации (наблюдения, опрос, эксперименты и т.д.)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Поэтапное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пунктов плана проекта.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Поэтапно выполняют поставленные задачи проекта, следуя предложенному плану.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02.04-08.04.2021г.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Уроки: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«Речевая практика»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«Ручной труд»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«Мир природы и человека»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Презентационный 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продуков проектной деятель-ности.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Представляют проект для публичного просмотра.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09.04.2021г.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«Внеклассное чтение»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Аналитический 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выполнения проекта, достигнутых результатов (успехов и неудач) и причин этого.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Выявление положительных сторон.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Высказывают свое отношение к данному виду деятельности, выделяют под руководством педагога положительные стороны проектной работы.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Определяют долю участия каждого обучающегося.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09.04.2021г.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Классный час</a:t>
                      </a:r>
                    </a:p>
                  </a:txBody>
                  <a:tcPr marL="33131" marR="33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Краткое описание проектной деятельности (отчет по этапам):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86106" cy="45720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/>
              <a:t>1. Подготовительный:</a:t>
            </a:r>
          </a:p>
          <a:p>
            <a:pPr algn="just"/>
            <a:r>
              <a:rPr lang="ru-RU" dirty="0" smtClean="0"/>
              <a:t>На данном этапе четвероклассники заинтересовались предложенным учителем видом деятельности. Внимательно слушали, что необходимо сделать для создания и реализации проекта.</a:t>
            </a:r>
          </a:p>
          <a:p>
            <a:pPr algn="just"/>
            <a:r>
              <a:rPr lang="ru-RU" b="1" i="1" dirty="0" smtClean="0"/>
              <a:t>Результат - </a:t>
            </a:r>
            <a:r>
              <a:rPr lang="ru-RU" dirty="0" smtClean="0"/>
              <a:t>изучение сайта ОУ – Новости – План мероприятий, посвященный Дню города Сланцы.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496" y="1600200"/>
            <a:ext cx="4357718" cy="45720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/>
              <a:t>2. Организационный:</a:t>
            </a:r>
          </a:p>
          <a:p>
            <a:r>
              <a:rPr lang="ru-RU" dirty="0" smtClean="0"/>
              <a:t>Обучающиеся на данном этапе самостоятельно стали предлагать, что им хотелось бы узнать по теме проекта, что посмотреть, как практически выполнить. В ходе коллективного обсуждения пришли к выводам.</a:t>
            </a:r>
          </a:p>
          <a:p>
            <a:r>
              <a:rPr lang="ru-RU" b="1" i="1" dirty="0" smtClean="0"/>
              <a:t>Результат</a:t>
            </a:r>
            <a:r>
              <a:rPr lang="ru-RU" i="1" dirty="0" smtClean="0"/>
              <a:t> – </a:t>
            </a:r>
            <a:r>
              <a:rPr lang="ru-RU" dirty="0" smtClean="0"/>
              <a:t>изучение частички истории города через – просмотр познавательной передачи «Галилео»  - изготовление графического макета улиц города – изучение истории названия улиц города – создание классной выставки «Мы город Сланцы родиной зовем» - презентация улицы на выставке – подведение итогов.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3786214" cy="342902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3. Практический: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Работа в соответствии с планом.</a:t>
            </a:r>
          </a:p>
          <a:p>
            <a:r>
              <a:rPr lang="ru-RU" b="1" i="1" dirty="0" smtClean="0"/>
              <a:t>Результат:</a:t>
            </a:r>
            <a:endParaRPr lang="ru-RU" dirty="0" smtClean="0"/>
          </a:p>
          <a:p>
            <a:pPr lvl="0" algn="just"/>
            <a:r>
              <a:rPr lang="ru-RU" dirty="0" smtClean="0"/>
              <a:t>Коллективный просмотр выпуска «Галилео» под названием «Сланцы – не только шлёпанцы» - узнали, что на территории города продолжительное время добывали горючее полезное ископаемое – сланец.</a:t>
            </a:r>
          </a:p>
          <a:p>
            <a:pPr lvl="0" algn="just"/>
            <a:r>
              <a:rPr lang="ru-RU" dirty="0" smtClean="0"/>
              <a:t>Творческая мастерская по изготовлению индивидуального графического макета «Улица нашего города»</a:t>
            </a:r>
          </a:p>
          <a:p>
            <a:pPr lvl="0"/>
            <a:r>
              <a:rPr lang="ru-RU" dirty="0" smtClean="0"/>
              <a:t>Создании коллективной выставки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214290"/>
            <a:ext cx="3657600" cy="314327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4. Презентационный:</a:t>
            </a:r>
          </a:p>
          <a:p>
            <a:pPr lvl="0">
              <a:buNone/>
            </a:pPr>
            <a:endParaRPr lang="ru-RU" b="1" dirty="0" smtClean="0"/>
          </a:p>
          <a:p>
            <a:r>
              <a:rPr lang="ru-RU" dirty="0" smtClean="0"/>
              <a:t> Подготовка чтения отрывка вслух «История названия моей улицы» и рассказа об объектах улицы.</a:t>
            </a:r>
          </a:p>
          <a:p>
            <a:r>
              <a:rPr lang="ru-RU" b="1" i="1" dirty="0" smtClean="0"/>
              <a:t>Результат:</a:t>
            </a:r>
            <a:endParaRPr lang="ru-RU" dirty="0" smtClean="0"/>
          </a:p>
          <a:p>
            <a:r>
              <a:rPr lang="ru-RU" dirty="0" smtClean="0"/>
              <a:t>Представление обучающимися собственного графического макета    улицы.</a:t>
            </a:r>
          </a:p>
          <a:p>
            <a:r>
              <a:rPr lang="ru-RU" dirty="0" smtClean="0"/>
              <a:t>Просмотр </a:t>
            </a:r>
            <a:r>
              <a:rPr lang="ru-RU" dirty="0" err="1" smtClean="0"/>
              <a:t>видео-ролика</a:t>
            </a:r>
            <a:r>
              <a:rPr lang="ru-RU" dirty="0" smtClean="0"/>
              <a:t> «Сланцы с высоты птичьего полёта»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3857628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Аналитический: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Детям предложено оценить работу над общим проектом по следующим критериям – как 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участвовал в проекте – как работали над проектом мои одноклассники – что стало интересным в этом виде деятельности.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Результат: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выявление уровня эмоционального настроения каждого обучающегося, отметка о выполнении в классном экране «Вот мы какие»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57166"/>
            <a:ext cx="617220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Фото-галерея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 descr="20191010_134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628775" cy="290036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 descr="20191010_134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1627188" cy="289877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9" name="Picture 5" descr="20191217_0923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6058"/>
            <a:ext cx="1658938" cy="29479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1" name="Picture 7" descr="20200901_105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71612"/>
            <a:ext cx="2803525" cy="49831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сканы\20210611_101858.jpg"/>
          <p:cNvPicPr>
            <a:picLocks noChangeAspect="1" noChangeArrowheads="1"/>
          </p:cNvPicPr>
          <p:nvPr/>
        </p:nvPicPr>
        <p:blipFill>
          <a:blip r:embed="rId2" cstate="print"/>
          <a:srcRect t="4208" r="1778" b="37598"/>
          <a:stretch>
            <a:fillRect/>
          </a:stretch>
        </p:blipFill>
        <p:spPr bwMode="auto">
          <a:xfrm>
            <a:off x="214282" y="428604"/>
            <a:ext cx="4000528" cy="228601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32771" name="Picture 3" descr="F:\сканы\20210611_10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71744"/>
            <a:ext cx="2786082" cy="364333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2774" name="Picture 6" descr="F:\сканы\20210611_102216.jpg"/>
          <p:cNvPicPr>
            <a:picLocks noChangeAspect="1" noChangeArrowheads="1"/>
          </p:cNvPicPr>
          <p:nvPr/>
        </p:nvPicPr>
        <p:blipFill>
          <a:blip r:embed="rId4" cstate="print"/>
          <a:srcRect l="2227" t="14691" r="29825" b="13759"/>
          <a:stretch>
            <a:fillRect/>
          </a:stretch>
        </p:blipFill>
        <p:spPr bwMode="auto">
          <a:xfrm>
            <a:off x="4214810" y="2857496"/>
            <a:ext cx="4031961" cy="2994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" name="Picture 5" descr="F:\сканы\20210611_102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290"/>
            <a:ext cx="4071966" cy="268563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:\сканы\20210611_10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357718" cy="30730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3798" name="Picture 6" descr="F:\сканы\20210611_103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849534" cy="27146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3" descr="F:\сканы\20210611_102833.jpg"/>
          <p:cNvPicPr>
            <a:picLocks noChangeAspect="1" noChangeArrowheads="1"/>
          </p:cNvPicPr>
          <p:nvPr/>
        </p:nvPicPr>
        <p:blipFill>
          <a:blip r:embed="rId4" cstate="print"/>
          <a:srcRect l="16667" r="13636" b="31245"/>
          <a:stretch>
            <a:fillRect/>
          </a:stretch>
        </p:blipFill>
        <p:spPr bwMode="auto">
          <a:xfrm>
            <a:off x="2643174" y="1928802"/>
            <a:ext cx="3286148" cy="22860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3799" name="Picture 7" descr="F:\сканы\20210611_102116.jpg"/>
          <p:cNvPicPr>
            <a:picLocks noChangeAspect="1" noChangeArrowheads="1"/>
          </p:cNvPicPr>
          <p:nvPr/>
        </p:nvPicPr>
        <p:blipFill>
          <a:blip r:embed="rId5" cstate="print"/>
          <a:srcRect l="2227" t="29001" r="1569" b="34747"/>
          <a:stretch>
            <a:fillRect/>
          </a:stretch>
        </p:blipFill>
        <p:spPr bwMode="auto">
          <a:xfrm>
            <a:off x="357158" y="357166"/>
            <a:ext cx="4301320" cy="114300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33800" name="Picture 8" descr="F:\сканы\20210611_104837.jpg"/>
          <p:cNvPicPr>
            <a:picLocks noChangeAspect="1" noChangeArrowheads="1"/>
          </p:cNvPicPr>
          <p:nvPr/>
        </p:nvPicPr>
        <p:blipFill>
          <a:blip r:embed="rId6" cstate="print"/>
          <a:srcRect t="57240" r="1106" b="7462"/>
          <a:stretch>
            <a:fillRect/>
          </a:stretch>
        </p:blipFill>
        <p:spPr bwMode="auto">
          <a:xfrm rot="10800000">
            <a:off x="4714876" y="4572007"/>
            <a:ext cx="4071966" cy="106087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952</Words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ГБОУ ЛО  «Сланцевская школа – интернат»</vt:lpstr>
      <vt:lpstr>Данный проект организуется в рамках индивидуальной методической темы педагога «Работа над текстом в формировании речевых и читательских компетенций обучающихся при переходе в среднее звено» и приобщен к памятной дате города Сланцы – дню его основания. Классное мероприятие является частью общешкольного «ДЕНЬ РОЖДЕНИЯ ГОРОДА СЛАНЦЫ» </vt:lpstr>
      <vt:lpstr>Слайд 4</vt:lpstr>
      <vt:lpstr>Краткое описание проектной деятельности (отчет по этапам):</vt:lpstr>
      <vt:lpstr>Слайд 6</vt:lpstr>
      <vt:lpstr>Фото-галерея проекта</vt:lpstr>
      <vt:lpstr>Слайд 8</vt:lpstr>
      <vt:lpstr>Слайд 9</vt:lpstr>
      <vt:lpstr>Слайд 10</vt:lpstr>
      <vt:lpstr>Приложение: - Фотоматериалы проекта - Продукт деятельности обучающихся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2021-06-17T05:31:05Z</dcterms:created>
  <dcterms:modified xsi:type="dcterms:W3CDTF">2021-06-17T07:18:26Z</dcterms:modified>
</cp:coreProperties>
</file>