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70EC60-F706-4BBD-989D-C25D182815C8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B4674B-282C-46F3-A600-06A5173A6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222375"/>
          </a:xfrm>
        </p:spPr>
        <p:txBody>
          <a:bodyPr/>
          <a:lstStyle/>
          <a:p>
            <a:r>
              <a:rPr lang="ru-RU" dirty="0" smtClean="0"/>
              <a:t>Вода в природе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ВОДА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Образует океаны, моря, Озера, реки.</a:t>
            </a:r>
            <a:endParaRPr lang="ru-RU" dirty="0"/>
          </a:p>
        </p:txBody>
      </p:sp>
      <p:pic>
        <p:nvPicPr>
          <p:cNvPr id="3" name="Рисунок 2" descr="оке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586815" cy="5366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643"/>
            <a:ext cx="9144000" cy="6096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вилистая-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6385"/>
            <a:ext cx="9144000" cy="4345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Вода в твердом состоянии: </a:t>
            </a:r>
            <a:r>
              <a:rPr lang="ru-RU" dirty="0" smtClean="0"/>
              <a:t>Ледники в горах</a:t>
            </a:r>
            <a:endParaRPr lang="ru-RU" dirty="0"/>
          </a:p>
        </p:txBody>
      </p:sp>
      <p:pic>
        <p:nvPicPr>
          <p:cNvPr id="3" name="Рисунок 2" descr="го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00200"/>
            <a:ext cx="8892480" cy="555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Антарктида, </a:t>
            </a:r>
            <a:r>
              <a:rPr lang="ru-RU" dirty="0" err="1" smtClean="0"/>
              <a:t>гренландия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гренлан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7966" y="1268760"/>
            <a:ext cx="4826034" cy="2714644"/>
          </a:xfrm>
          <a:prstGeom prst="rect">
            <a:avLst/>
          </a:prstGeom>
        </p:spPr>
      </p:pic>
      <p:pic>
        <p:nvPicPr>
          <p:cNvPr id="4" name="Рисунок 3" descr="антар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0226"/>
            <a:ext cx="4956043" cy="2787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Воздушная оболочка земли:</a:t>
            </a:r>
            <a:endParaRPr lang="ru-RU" dirty="0"/>
          </a:p>
        </p:txBody>
      </p:sp>
      <p:pic>
        <p:nvPicPr>
          <p:cNvPr id="3" name="Рисунок 2" descr="обл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28384" cy="55288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глубоко под землей:</a:t>
            </a:r>
            <a:endParaRPr lang="ru-RU" dirty="0"/>
          </a:p>
        </p:txBody>
      </p:sp>
      <p:pic>
        <p:nvPicPr>
          <p:cNvPr id="3" name="Рисунок 2" descr="вода под зем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633934" cy="3445053"/>
          </a:xfrm>
          <a:prstGeom prst="rect">
            <a:avLst/>
          </a:prstGeom>
        </p:spPr>
      </p:pic>
      <p:pic>
        <p:nvPicPr>
          <p:cNvPr id="4" name="Рисунок 3" descr="Podzemnyy-ok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0179" y="2714620"/>
            <a:ext cx="5361896" cy="4024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400296"/>
          </a:xfrm>
        </p:spPr>
        <p:txBody>
          <a:bodyPr>
            <a:normAutofit/>
          </a:bodyPr>
          <a:lstStyle/>
          <a:p>
            <a:r>
              <a:rPr lang="ru-RU" dirty="0" smtClean="0"/>
              <a:t>Какое значение имеет вода в природе?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41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Вода в природе</vt:lpstr>
      <vt:lpstr>Образует океаны, моря, Озера, реки.</vt:lpstr>
      <vt:lpstr>Слайд 3</vt:lpstr>
      <vt:lpstr>Слайд 4</vt:lpstr>
      <vt:lpstr>Вода в твердом состоянии: Ледники в горах</vt:lpstr>
      <vt:lpstr>Антарктида, гренландия.</vt:lpstr>
      <vt:lpstr>Воздушная оболочка земли:</vt:lpstr>
      <vt:lpstr>Вода глубоко под землей:</vt:lpstr>
      <vt:lpstr>Какое значение имеет вода в природе?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</dc:title>
  <dc:creator>Асер</dc:creator>
  <cp:lastModifiedBy>ТАТЬЯНА</cp:lastModifiedBy>
  <cp:revision>2</cp:revision>
  <dcterms:created xsi:type="dcterms:W3CDTF">2018-09-10T17:41:39Z</dcterms:created>
  <dcterms:modified xsi:type="dcterms:W3CDTF">2018-09-11T05:44:02Z</dcterms:modified>
</cp:coreProperties>
</file>