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61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9482" y="188640"/>
            <a:ext cx="8572560" cy="6213081"/>
            <a:chOff x="1146702" y="-3857687"/>
            <a:chExt cx="7165477" cy="299081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46702" y="-3857687"/>
              <a:ext cx="7165477" cy="17482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ГКОУ ЛО «</a:t>
              </a:r>
              <a:r>
                <a:rPr lang="ru-RU" b="1" dirty="0" err="1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Сланцевская</a:t>
              </a:r>
              <a:r>
                <a:rPr lang="ru-RU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школа-интернат»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2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В рамках недели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32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Золотая Осень»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err="1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Внекласное</a:t>
              </a:r>
              <a:r>
                <a:rPr lang="ru-RU" sz="4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занятие </a:t>
              </a:r>
              <a:endParaRPr lang="ru-RU" sz="40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48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Грибы-грибочки</a:t>
              </a:r>
              <a:r>
                <a:rPr lang="ru-RU" sz="60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blipFill>
                    <a:blip r:embed="rId2"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 smtClean="0">
                  <a:ln w="19050">
                    <a:solidFill>
                      <a:schemeClr val="bg1">
                        <a:lumMod val="95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Возрастная группа обучающихся 9-10 лет</a:t>
              </a:r>
              <a:endParaRPr lang="ru-RU" sz="16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18494537"/>
              <a:ext cx="5084703" cy="755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Подготовила: 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err="1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Бикмухаметова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Е.С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2020 </a:t>
              </a:r>
              <a:r>
                <a:rPr lang="ru-RU" sz="1600" dirty="0" err="1" smtClean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уч.год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847" y="548680"/>
            <a:ext cx="5324128" cy="1362075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начала нужно разобраться, где же тут съедобный гриб, а где несъедобный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/>
          <a:stretch/>
        </p:blipFill>
        <p:spPr>
          <a:xfrm>
            <a:off x="2699792" y="3618526"/>
            <a:ext cx="3628239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21703" r="7783"/>
          <a:stretch/>
        </p:blipFill>
        <p:spPr>
          <a:xfrm>
            <a:off x="6228184" y="2422566"/>
            <a:ext cx="244566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2057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79712" y="274638"/>
            <a:ext cx="4824536" cy="1143000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устроен этот странный гриб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95736" y="1844824"/>
            <a:ext cx="324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5628"/>
          <a:stretch/>
        </p:blipFill>
        <p:spPr>
          <a:xfrm>
            <a:off x="683568" y="1636416"/>
            <a:ext cx="3898121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15044"/>
          <a:stretch/>
        </p:blipFill>
        <p:spPr>
          <a:xfrm>
            <a:off x="4581911" y="2348880"/>
            <a:ext cx="3230089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71308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разложим наши грибочки, съедобные сложим в корзинку, а несъедобные подальше…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1715"/>
            <a:ext cx="3312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2" y="2420888"/>
            <a:ext cx="2976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88" y="2636912"/>
            <a:ext cx="2976000" cy="22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67560" y="260648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Так,так</a:t>
            </a:r>
            <a:r>
              <a:rPr lang="ru-RU" dirty="0" smtClean="0"/>
              <a:t>!!!</a:t>
            </a:r>
          </a:p>
          <a:p>
            <a:pPr algn="ctr"/>
            <a:r>
              <a:rPr lang="ru-RU" dirty="0" smtClean="0"/>
              <a:t>Сейчас проверим, кто же слушал внимательно. Каждому ребенку выдана раскраска с грибом. </a:t>
            </a:r>
          </a:p>
          <a:p>
            <a:pPr algn="ctr"/>
            <a:r>
              <a:rPr lang="ru-RU" dirty="0" smtClean="0"/>
              <a:t>Кому-то подберезовик попался,  лисичка, белый гриб, а кому-то и </a:t>
            </a:r>
            <a:r>
              <a:rPr lang="ru-RU" dirty="0" err="1" smtClean="0"/>
              <a:t>мухамор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Посмотрим, кто же раскрасит правильно!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вот какие молодцы!!!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ребята справились и раскрасили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правильно  свои грибы…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6"/>
          <a:stretch/>
        </p:blipFill>
        <p:spPr>
          <a:xfrm>
            <a:off x="2000250" y="1844824"/>
            <a:ext cx="540655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180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40978">
            <a:off x="395536" y="2276872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66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26396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Для начала нужно разобраться, где же тут съедобный гриб, а где несъедобный</vt:lpstr>
      <vt:lpstr>Интересно! Как устроен этот странный гриб?</vt:lpstr>
      <vt:lpstr>Презентация PowerPoint</vt:lpstr>
      <vt:lpstr>Презентация PowerPoint</vt:lpstr>
      <vt:lpstr>Ну вот какие молодцы!!! Все ребята справились и раскрасили  правильно  свои грибы… МОЛОДЦЫ!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</cp:lastModifiedBy>
  <cp:revision>11</cp:revision>
  <dcterms:created xsi:type="dcterms:W3CDTF">2014-07-06T18:18:01Z</dcterms:created>
  <dcterms:modified xsi:type="dcterms:W3CDTF">2020-12-05T18:04:10Z</dcterms:modified>
</cp:coreProperties>
</file>