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4" r:id="rId3"/>
    <p:sldId id="257" r:id="rId4"/>
    <p:sldId id="259" r:id="rId5"/>
    <p:sldId id="258" r:id="rId6"/>
    <p:sldId id="261" r:id="rId7"/>
    <p:sldId id="260" r:id="rId8"/>
    <p:sldId id="262" r:id="rId9"/>
    <p:sldId id="263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F3EF2B3-C60F-46DE-8D99-5B1251947E0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8FF260E-826B-4883-8083-836B1FFAF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F2B3-C60F-46DE-8D99-5B1251947E0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260E-826B-4883-8083-836B1FFAF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F2B3-C60F-46DE-8D99-5B1251947E0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260E-826B-4883-8083-836B1FFAF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66F96-D780-4833-AEF3-45E17A32C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57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3EF2B3-C60F-46DE-8D99-5B1251947E0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8FF260E-826B-4883-8083-836B1FFAF2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F3EF2B3-C60F-46DE-8D99-5B1251947E0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8FF260E-826B-4883-8083-836B1FFAF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F2B3-C60F-46DE-8D99-5B1251947E0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260E-826B-4883-8083-836B1FFAF2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F2B3-C60F-46DE-8D99-5B1251947E0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260E-826B-4883-8083-836B1FFAF2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3EF2B3-C60F-46DE-8D99-5B1251947E0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8FF260E-826B-4883-8083-836B1FFAF2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F2B3-C60F-46DE-8D99-5B1251947E0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260E-826B-4883-8083-836B1FFAF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3EF2B3-C60F-46DE-8D99-5B1251947E0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8FF260E-826B-4883-8083-836B1FFAF2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3EF2B3-C60F-46DE-8D99-5B1251947E0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8FF260E-826B-4883-8083-836B1FFAF2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3EF2B3-C60F-46DE-8D99-5B1251947E0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8FF260E-826B-4883-8083-836B1FFAF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jpeg"/><Relationship Id="rId7" Type="http://schemas.openxmlformats.org/officeDocument/2006/relationships/image" Target="../media/image1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692696"/>
            <a:ext cx="6984776" cy="1894362"/>
          </a:xfrm>
        </p:spPr>
        <p:txBody>
          <a:bodyPr>
            <a:normAutofit/>
          </a:bodyPr>
          <a:lstStyle/>
          <a:p>
            <a:r>
              <a:rPr lang="ru-RU" sz="4000" dirty="0"/>
              <a:t>ЧИСЛО </a:t>
            </a:r>
            <a:r>
              <a:rPr lang="ru-RU" sz="4000" dirty="0" smtClean="0"/>
              <a:t>И </a:t>
            </a:r>
            <a:r>
              <a:rPr lang="ru-RU" sz="4000" dirty="0"/>
              <a:t>ЦИФРА </a:t>
            </a:r>
            <a:r>
              <a:rPr lang="ru-RU" sz="4000" dirty="0" smtClean="0"/>
              <a:t>2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201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45025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480912"/>
              </p:ext>
            </p:extLst>
          </p:nvPr>
        </p:nvGraphicFramePr>
        <p:xfrm>
          <a:off x="395536" y="3861048"/>
          <a:ext cx="4608510" cy="742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7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21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7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63461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707237"/>
              </p:ext>
            </p:extLst>
          </p:nvPr>
        </p:nvGraphicFramePr>
        <p:xfrm>
          <a:off x="611560" y="4293096"/>
          <a:ext cx="4608510" cy="742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7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21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4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17513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9285"/>
              </p:ext>
            </p:extLst>
          </p:nvPr>
        </p:nvGraphicFramePr>
        <p:xfrm>
          <a:off x="539552" y="4365104"/>
          <a:ext cx="4608510" cy="742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7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21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56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fs00.infourok.ru/images/doc/237/139433/77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974" y="1695544"/>
            <a:ext cx="269959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069" y="4287832"/>
            <a:ext cx="3778516" cy="233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680" y="476672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Итог урока.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2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56516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226541"/>
              </p:ext>
            </p:extLst>
          </p:nvPr>
        </p:nvGraphicFramePr>
        <p:xfrm>
          <a:off x="251520" y="2924944"/>
          <a:ext cx="8424940" cy="550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7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77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77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77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77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77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38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990600" algn="l"/>
                          <a:tab pos="1352550" algn="l"/>
                          <a:tab pos="2247900" algn="l"/>
                          <a:tab pos="2609850" algn="l"/>
                          <a:tab pos="2971800" algn="l"/>
                          <a:tab pos="3419475" algn="l"/>
                          <a:tab pos="3781425" algn="l"/>
                        </a:tabLst>
                      </a:pPr>
                      <a:r>
                        <a:rPr lang="ru-RU" sz="3200" dirty="0">
                          <a:effectLst/>
                        </a:rPr>
                        <a:t>1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3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4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5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6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7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8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9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10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71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8" y="2924944"/>
            <a:ext cx="801845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40968"/>
            <a:ext cx="1008112" cy="54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79420"/>
            <a:ext cx="434228" cy="43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71812"/>
            <a:ext cx="263649" cy="31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1484784"/>
            <a:ext cx="63530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Чего </a:t>
            </a:r>
            <a:r>
              <a:rPr lang="ru-RU" sz="6000" dirty="0">
                <a:solidFill>
                  <a:srgbClr val="FF0000"/>
                </a:solidFill>
              </a:rPr>
              <a:t>не </a:t>
            </a:r>
            <a:r>
              <a:rPr lang="ru-RU" sz="6000" dirty="0" smtClean="0">
                <a:solidFill>
                  <a:srgbClr val="FF0000"/>
                </a:solidFill>
              </a:rPr>
              <a:t>хватает?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8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connected_data_bi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485964"/>
            <a:ext cx="1481138" cy="1752600"/>
          </a:xfrm>
        </p:spPr>
      </p:pic>
      <p:pic>
        <p:nvPicPr>
          <p:cNvPr id="6148" name="Picture 6" descr="connected_multiple_bi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0272" y="463063"/>
            <a:ext cx="1481138" cy="1752600"/>
          </a:xfrm>
        </p:spPr>
      </p:pic>
      <p:pic>
        <p:nvPicPr>
          <p:cNvPr id="6156" name="Picture 24" descr="j029215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33106"/>
            <a:ext cx="1477028" cy="1752600"/>
          </a:xfrm>
        </p:spPr>
      </p:pic>
      <p:pic>
        <p:nvPicPr>
          <p:cNvPr id="6149" name="Picture 10" descr="SUGS2uC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9728" y="1297488"/>
            <a:ext cx="1255713" cy="1727200"/>
          </a:xfrm>
        </p:spPr>
      </p:pic>
      <p:pic>
        <p:nvPicPr>
          <p:cNvPr id="6150" name="Picture 12" descr="j01833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36712"/>
            <a:ext cx="14065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9" descr="j023426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86170"/>
            <a:ext cx="935038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0" descr="j023426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901" y="2542208"/>
            <a:ext cx="9366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1" descr="j023307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23" y="2204864"/>
            <a:ext cx="15843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22" descr="j028190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0456"/>
            <a:ext cx="11525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1881" y="116632"/>
            <a:ext cx="3518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Каких предметов на рисунке два?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36341" y="5013176"/>
            <a:ext cx="4572000" cy="16681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Помни!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Цифра</a:t>
            </a:r>
            <a:r>
              <a:rPr lang="ru-RU" sz="2800" b="1" dirty="0" smtClean="0">
                <a:solidFill>
                  <a:srgbClr val="000000"/>
                </a:solidFill>
              </a:rPr>
              <a:t> – </a:t>
            </a:r>
            <a:r>
              <a:rPr lang="ru-RU" sz="2800" dirty="0" smtClean="0">
                <a:solidFill>
                  <a:srgbClr val="000000"/>
                </a:solidFill>
              </a:rPr>
              <a:t>знак числа.</a:t>
            </a:r>
          </a:p>
          <a:p>
            <a:pPr>
              <a:lnSpc>
                <a:spcPct val="80000"/>
              </a:lnSpc>
            </a:pPr>
            <a:endParaRPr lang="ru-RU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5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3746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0, 1 ,2, 3, 4 ,5, 6, 7 ,8, 9, 10</a:t>
            </a:r>
          </a:p>
          <a:p>
            <a:endParaRPr lang="ru-RU" sz="4800" dirty="0" smtClean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619672" y="908720"/>
            <a:ext cx="360362" cy="1512168"/>
          </a:xfrm>
          <a:prstGeom prst="upArrow">
            <a:avLst>
              <a:gd name="adj1" fmla="val 50000"/>
              <a:gd name="adj2" fmla="val 54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6835" y="2425751"/>
            <a:ext cx="6082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Как можно получить число 2?</a:t>
            </a:r>
            <a:endParaRPr lang="ru-RU" sz="3200" dirty="0"/>
          </a:p>
        </p:txBody>
      </p:sp>
      <p:pic>
        <p:nvPicPr>
          <p:cNvPr id="8" name="Picture 4" descr="j03323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7726" y="3010526"/>
            <a:ext cx="2590800" cy="2087563"/>
          </a:xfrm>
        </p:spPr>
      </p:pic>
      <p:pic>
        <p:nvPicPr>
          <p:cNvPr id="9" name="Picture 6" descr="j03323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1840" y="3041893"/>
            <a:ext cx="2592387" cy="20891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853" y="5176830"/>
            <a:ext cx="2331976" cy="143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21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8" y="0"/>
            <a:ext cx="8399066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8" y="5408939"/>
            <a:ext cx="8028384" cy="125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03333"/>
            <a:ext cx="492802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02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9" y="0"/>
            <a:ext cx="844124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750697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55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30" y="116632"/>
            <a:ext cx="459745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7006"/>
            <a:ext cx="7484149" cy="183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72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89"/>
            <a:ext cx="6984776" cy="370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528668"/>
              </p:ext>
            </p:extLst>
          </p:nvPr>
        </p:nvGraphicFramePr>
        <p:xfrm>
          <a:off x="395536" y="3861048"/>
          <a:ext cx="4608510" cy="742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7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21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96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</TotalTime>
  <Words>63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Century Schoolbook</vt:lpstr>
      <vt:lpstr>Times New Roman</vt:lpstr>
      <vt:lpstr>Wingdings</vt:lpstr>
      <vt:lpstr>Wingdings 2</vt:lpstr>
      <vt:lpstr>Эркер</vt:lpstr>
      <vt:lpstr>ЧИСЛО И ЦИФРА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PCDNS</dc:creator>
  <cp:lastModifiedBy>Asus</cp:lastModifiedBy>
  <cp:revision>7</cp:revision>
  <dcterms:created xsi:type="dcterms:W3CDTF">2015-10-13T12:09:49Z</dcterms:created>
  <dcterms:modified xsi:type="dcterms:W3CDTF">2018-11-25T13:15:40Z</dcterms:modified>
</cp:coreProperties>
</file>