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6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8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8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7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0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5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7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7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58B9-03BF-4A67-9B86-A2CEE4B71F3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0285-CD10-4744-8829-E09693E8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080" y="5863853"/>
            <a:ext cx="6079173" cy="994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2/1614516722_1-p-23-fevralya-na-belom-fon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0966"/>
            <a:ext cx="12158345" cy="75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62747" y="4286595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Баринова Екатерина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7" y="1447954"/>
            <a:ext cx="6095827" cy="5410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 Отечества! Как гордо звучат эти слова! Защищать Родину – долг каждого гражданина, почетная обязанность каждого мужчины! Мальчики нашего класса – будущие защитники, поэтому сердечно поздравляют вас с праздником!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1930" y="2386063"/>
            <a:ext cx="49973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23 ФЕВРАЛЯ – «УРОК МУЖЕСТВА».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851" y="2506662"/>
            <a:ext cx="5001537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4338"/>
            <a:ext cx="6096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1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vvesti.ru/sites/default/files/32990893-fon-otkrytki-k-23-fevralya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3" y="2506662"/>
            <a:ext cx="50015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187" y="2695370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патриотизм, любовь к Родине, познакомить обучающихся 5 А класса с праздником 23 февраля..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–формировать чувство патриотизма, любви к Родине, правильного понимания мальчиками их роли как защитников Отечества; преподать знания о празднике 23 февраля.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творческое мышление, память, внимание, организованность, смекалку, быстроту.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нравственную личность, чувство патриотизма, эстетических чувств, умение работать в коллективе.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развитие слухового внимания, развитие фонематического слуха, воспитание переключаемости.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1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81" y="35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«Самолет»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zvvesti.ru/sites/default/files/32990893-fon-otkrytki-k-23-fevralya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949" y="3790335"/>
            <a:ext cx="3526051" cy="30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6173" y="1896190"/>
            <a:ext cx="5409385" cy="4057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774" y="1220017"/>
            <a:ext cx="4057039" cy="54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–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Саперы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«Перетягивание каната».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427" y="2506662"/>
            <a:ext cx="4997334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2" y="1539237"/>
            <a:ext cx="3279308" cy="5288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17" y="1539237"/>
            <a:ext cx="3966425" cy="52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9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-эстафеты – «Перетягивание каната».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07" y="1690688"/>
            <a:ext cx="3829683" cy="5106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927" y="1690687"/>
            <a:ext cx="3329475" cy="5106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632" y="3183058"/>
            <a:ext cx="4156209" cy="36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– «Наездники».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4666" y="2371315"/>
            <a:ext cx="4997334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039" y="2437529"/>
            <a:ext cx="4897284" cy="3672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88" y="1825369"/>
            <a:ext cx="3183947" cy="48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поздравительных открыток папе.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4666" y="2356567"/>
            <a:ext cx="4997334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1660679"/>
            <a:ext cx="3785420" cy="5047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284" y="1660679"/>
            <a:ext cx="3785420" cy="50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8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поздравительных открыток папе.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4666" y="2506662"/>
            <a:ext cx="4997334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3" y="1690689"/>
            <a:ext cx="3875484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271" y="1690688"/>
            <a:ext cx="3875483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2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Подготовила: Воспитатель: Баринова Екатерина</vt:lpstr>
      <vt:lpstr>Тема: 23 ФЕВРАЛЯ – «УРОК МУЖЕСТВА».</vt:lpstr>
      <vt:lpstr>Цель:  Воспитывать патриотизм, любовь к Родине, познакомить обучающихся 5 А класса с праздником 23 февраля.. Задачи: Обучающие –формировать чувство патриотизма, любви к Родине, правильного понимания мальчиками их роли как защитников Отечества; преподать знания о празднике 23 февраля. Развивающие- развивать творческое мышление, память, внимание, организованность, смекалку, быстроту. Воспитывающие- воспитывать нравственную личность, чувство патриотизма, эстетических чувств, умение работать в коллективе. Коррекционные – развитие слухового внимания, развитие фонематического слуха, воспитание переключаемости.  </vt:lpstr>
      <vt:lpstr>Подвижные игры «Самолет»</vt:lpstr>
      <vt:lpstr>Подвижные игры – «Саперы», «Перетягивание каната».</vt:lpstr>
      <vt:lpstr>Игры -эстафеты – «Перетягивание каната».</vt:lpstr>
      <vt:lpstr>Подвижные игры – «Наездники».</vt:lpstr>
      <vt:lpstr>Написание поздравительных открыток папе.</vt:lpstr>
      <vt:lpstr>Написание поздравительных открыток папе.</vt:lpstr>
      <vt:lpstr>Защитник Отечества! Как гордо звучат эти слова! Защищать Родину – долг каждого гражданина, почетная обязанность каждого мужчины! Мальчики нашего класса – будущие защитники, поэтому сердечно поздравляют вас с праздником!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Воспитатель: Баринова Екатерина</dc:title>
  <dc:creator>Пользователь Windows</dc:creator>
  <cp:lastModifiedBy>Пользователь Windows</cp:lastModifiedBy>
  <cp:revision>11</cp:revision>
  <dcterms:created xsi:type="dcterms:W3CDTF">2022-02-21T18:01:02Z</dcterms:created>
  <dcterms:modified xsi:type="dcterms:W3CDTF">2022-02-21T19:41:21Z</dcterms:modified>
</cp:coreProperties>
</file>