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3" r:id="rId5"/>
    <p:sldId id="264" r:id="rId6"/>
    <p:sldId id="266" r:id="rId7"/>
    <p:sldId id="267" r:id="rId8"/>
    <p:sldId id="268" r:id="rId9"/>
    <p:sldId id="271" r:id="rId10"/>
    <p:sldId id="273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s/russkij-jazyk/Izmenenie-imjon-suschestvitelnykh-po-padezham/0001-001-Urok-russkogo-jazy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496944" cy="637270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5877272"/>
            <a:ext cx="5832648" cy="7920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Волкова И.В.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73" name="Рисунок 1" descr="http://vse-raskraski.ru/assets/images/resources/799/raskraska-gus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293096"/>
            <a:ext cx="1190625" cy="1504950"/>
          </a:xfrm>
          <a:prstGeom prst="rect">
            <a:avLst/>
          </a:prstGeom>
          <a:noFill/>
        </p:spPr>
      </p:pic>
      <p:pic>
        <p:nvPicPr>
          <p:cNvPr id="2070" name="Рисунок 4" descr="https://wchaverri.files.wordpress.com/2010/04/puer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221088"/>
            <a:ext cx="952500" cy="1352550"/>
          </a:xfrm>
          <a:prstGeom prst="rect">
            <a:avLst/>
          </a:prstGeom>
          <a:noFill/>
        </p:spPr>
      </p:pic>
      <p:pic>
        <p:nvPicPr>
          <p:cNvPr id="2069" name="Рисунок 7" descr="http://coloringtop.com/sites/default/files/12_2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27584" y="1700808"/>
            <a:ext cx="1495425" cy="1495425"/>
          </a:xfrm>
          <a:prstGeom prst="rect">
            <a:avLst/>
          </a:prstGeom>
          <a:noFill/>
        </p:spPr>
      </p:pic>
      <p:pic>
        <p:nvPicPr>
          <p:cNvPr id="2066" name="Рисунок 10" descr="https://ds02.infourok.ru/uploads/ex/0be1/00056310-c57e1ced/hello_html_mcf14fd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509120"/>
            <a:ext cx="1533525" cy="962025"/>
          </a:xfrm>
          <a:prstGeom prst="rect">
            <a:avLst/>
          </a:prstGeom>
          <a:noFill/>
        </p:spPr>
      </p:pic>
      <p:pic>
        <p:nvPicPr>
          <p:cNvPr id="2065" name="Рисунок 13" descr="https://cdn.onlinewebfonts.com/svg/img_53779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1772816"/>
            <a:ext cx="1400175" cy="1400175"/>
          </a:xfrm>
          <a:prstGeom prst="rect">
            <a:avLst/>
          </a:prstGeom>
          <a:noFill/>
        </p:spPr>
      </p:pic>
      <p:pic>
        <p:nvPicPr>
          <p:cNvPr id="2062" name="Рисунок 16" descr="http://prints.ultracoloringpages.com/36029e22a69889cdd1750070181d7b9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1772816"/>
            <a:ext cx="1352550" cy="1352550"/>
          </a:xfrm>
          <a:prstGeom prst="rect">
            <a:avLst/>
          </a:prstGeom>
          <a:noFill/>
        </p:spPr>
      </p:pic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827584" y="3501008"/>
            <a:ext cx="1924050" cy="180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6804248" y="5877272"/>
            <a:ext cx="1924050" cy="180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6516216" y="3501008"/>
            <a:ext cx="1924050" cy="180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3635896" y="5877272"/>
            <a:ext cx="1924050" cy="180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3779912" y="3501008"/>
            <a:ext cx="1924050" cy="180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899592" y="5877272"/>
            <a:ext cx="1924050" cy="180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cdn2.arhivurokov.ru/multiurok/html/2018/01/11/s_5a57b7bceff60/img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2480" cy="6669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Для  чего  нужно  учиться  грамотно  писать?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www.gifki.org/data/media/638/ruchka-animatsionnaya-kartinka-001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780928"/>
            <a:ext cx="2250926" cy="3858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re00.deviantart.net/8861/th/pre/f/2013/141/f/8/notebook_by_typotograpiya-d663e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8988489" cy="67413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548680"/>
            <a:ext cx="7128792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 ноября.</a:t>
            </a:r>
          </a:p>
          <a:p>
            <a:pPr marL="342900" indent="-342900"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Классная  работа.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Сколько  пальцев  на одной  руке?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openclipart.org/image/2400px/svg_to_png/283678/Human_hand_palm_inside_remi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772816"/>
            <a:ext cx="3802022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Сколько лапок у жука?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900igr.net/up/datai/146742/0011-018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100897">
            <a:off x="2406747" y="1875807"/>
            <a:ext cx="3841837" cy="4788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Сколько  дней  в неделе?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razvitiedetei.info/wp-content/uploads/2014/09/dni-nedeli1.jpg"/>
          <p:cNvPicPr>
            <a:picLocks noChangeAspect="1" noChangeArrowheads="1"/>
          </p:cNvPicPr>
          <p:nvPr/>
        </p:nvPicPr>
        <p:blipFill>
          <a:blip r:embed="rId2" cstate="print"/>
          <a:srcRect t="8832"/>
          <a:stretch>
            <a:fillRect/>
          </a:stretch>
        </p:blipFill>
        <p:spPr bwMode="auto">
          <a:xfrm>
            <a:off x="971600" y="2204864"/>
            <a:ext cx="7143750" cy="3716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Сколько  ушек  у двух  подушек?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thumbs.dreamstime.com/z/vector-pillow-12120217.jpg"/>
          <p:cNvPicPr>
            <a:picLocks noChangeAspect="1" noChangeArrowheads="1"/>
          </p:cNvPicPr>
          <p:nvPr/>
        </p:nvPicPr>
        <p:blipFill>
          <a:blip r:embed="rId2" cstate="print"/>
          <a:srcRect b="9259"/>
          <a:stretch>
            <a:fillRect/>
          </a:stretch>
        </p:blipFill>
        <p:spPr bwMode="auto">
          <a:xfrm>
            <a:off x="899592" y="2738444"/>
            <a:ext cx="3528392" cy="2994811"/>
          </a:xfrm>
          <a:prstGeom prst="rect">
            <a:avLst/>
          </a:prstGeom>
          <a:noFill/>
        </p:spPr>
      </p:pic>
      <p:pic>
        <p:nvPicPr>
          <p:cNvPr id="4" name="Picture 2" descr="https://thumbs.dreamstime.com/z/vector-pillow-12120217.jpg"/>
          <p:cNvPicPr>
            <a:picLocks noChangeAspect="1" noChangeArrowheads="1"/>
          </p:cNvPicPr>
          <p:nvPr/>
        </p:nvPicPr>
        <p:blipFill>
          <a:blip r:embed="rId2" cstate="print"/>
          <a:srcRect b="9259"/>
          <a:stretch>
            <a:fillRect/>
          </a:stretch>
        </p:blipFill>
        <p:spPr bwMode="auto">
          <a:xfrm>
            <a:off x="4788024" y="2636912"/>
            <a:ext cx="3528392" cy="2994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Сколько  хвостиков  у девяти  осликов?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xn----htbc6aclibhc6h.xn--p1ai/upload/iblock/e59/e598c73ae932da19be47973a8483fb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2234293" cy="1740707"/>
          </a:xfrm>
          <a:prstGeom prst="rect">
            <a:avLst/>
          </a:prstGeom>
          <a:noFill/>
        </p:spPr>
      </p:pic>
      <p:pic>
        <p:nvPicPr>
          <p:cNvPr id="4" name="Picture 2" descr="http://xn----htbc6aclibhc6h.xn--p1ai/upload/iblock/e59/e598c73ae932da19be47973a8483fb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420888"/>
            <a:ext cx="1957014" cy="1524683"/>
          </a:xfrm>
          <a:prstGeom prst="rect">
            <a:avLst/>
          </a:prstGeom>
          <a:noFill/>
        </p:spPr>
      </p:pic>
      <p:pic>
        <p:nvPicPr>
          <p:cNvPr id="5" name="Picture 2" descr="http://xn----htbc6aclibhc6h.xn--p1ai/upload/iblock/e59/e598c73ae932da19be47973a8483fb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25144"/>
            <a:ext cx="2234293" cy="1740707"/>
          </a:xfrm>
          <a:prstGeom prst="rect">
            <a:avLst/>
          </a:prstGeom>
          <a:noFill/>
        </p:spPr>
      </p:pic>
      <p:pic>
        <p:nvPicPr>
          <p:cNvPr id="6" name="Picture 2" descr="http://xn----htbc6aclibhc6h.xn--p1ai/upload/iblock/e59/e598c73ae932da19be47973a8483fbe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653136"/>
            <a:ext cx="2088232" cy="1626913"/>
          </a:xfrm>
          <a:prstGeom prst="rect">
            <a:avLst/>
          </a:prstGeom>
          <a:noFill/>
        </p:spPr>
      </p:pic>
      <p:pic>
        <p:nvPicPr>
          <p:cNvPr id="7" name="Picture 2" descr="http://xn----htbc6aclibhc6h.xn--p1ai/upload/iblock/e59/e598c73ae932da19be47973a8483fb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725144"/>
            <a:ext cx="2234293" cy="1740707"/>
          </a:xfrm>
          <a:prstGeom prst="rect">
            <a:avLst/>
          </a:prstGeom>
          <a:noFill/>
        </p:spPr>
      </p:pic>
      <p:pic>
        <p:nvPicPr>
          <p:cNvPr id="8" name="Picture 2" descr="http://xn----htbc6aclibhc6h.xn--p1ai/upload/iblock/e59/e598c73ae932da19be47973a8483fb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204864"/>
            <a:ext cx="2234293" cy="1740707"/>
          </a:xfrm>
          <a:prstGeom prst="rect">
            <a:avLst/>
          </a:prstGeom>
          <a:noFill/>
        </p:spPr>
      </p:pic>
      <p:pic>
        <p:nvPicPr>
          <p:cNvPr id="9" name="Picture 2" descr="http://xn----htbc6aclibhc6h.xn--p1ai/upload/iblock/e59/e598c73ae932da19be47973a8483fbe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3245639"/>
            <a:ext cx="1730237" cy="1348004"/>
          </a:xfrm>
          <a:prstGeom prst="rect">
            <a:avLst/>
          </a:prstGeom>
          <a:noFill/>
        </p:spPr>
      </p:pic>
      <p:pic>
        <p:nvPicPr>
          <p:cNvPr id="10" name="Picture 2" descr="http://xn----htbc6aclibhc6h.xn--p1ai/upload/iblock/e59/e598c73ae932da19be47973a8483fb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365104"/>
            <a:ext cx="1957014" cy="1524683"/>
          </a:xfrm>
          <a:prstGeom prst="rect">
            <a:avLst/>
          </a:prstGeom>
          <a:noFill/>
        </p:spPr>
      </p:pic>
      <p:pic>
        <p:nvPicPr>
          <p:cNvPr id="11" name="Picture 2" descr="http://xn----htbc6aclibhc6h.xn--p1ai/upload/iblock/e59/e598c73ae932da19be47973a8483fbe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844824"/>
            <a:ext cx="1730237" cy="1348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Сколько  яиц  в  одном десятке?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meets.com/blog/wp-content/uploads/2017/08/Depositphotos_2230644_m-2015.jpg"/>
          <p:cNvPicPr>
            <a:picLocks noChangeAspect="1" noChangeArrowheads="1"/>
          </p:cNvPicPr>
          <p:nvPr/>
        </p:nvPicPr>
        <p:blipFill>
          <a:blip r:embed="rId2" cstate="print"/>
          <a:srcRect l="5360" t="3215" r="2441" b="5169"/>
          <a:stretch>
            <a:fillRect/>
          </a:stretch>
        </p:blipFill>
        <p:spPr bwMode="auto">
          <a:xfrm>
            <a:off x="1475656" y="2204864"/>
            <a:ext cx="6192688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53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Для  чего  нужно  учиться  грамотно  писать?</vt:lpstr>
      <vt:lpstr>Слайд 3</vt:lpstr>
      <vt:lpstr>Сколько  пальцев  на одной  руке?</vt:lpstr>
      <vt:lpstr>Сколько лапок у жука?</vt:lpstr>
      <vt:lpstr>Сколько  дней  в неделе?</vt:lpstr>
      <vt:lpstr>Сколько  ушек  у двух  подушек?</vt:lpstr>
      <vt:lpstr>Сколько  хвостиков  у девяти  осликов?</vt:lpstr>
      <vt:lpstr>Сколько  яиц  в  одном десятке?</vt:lpstr>
      <vt:lpstr>Самостоятельная работа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reGina</dc:creator>
  <cp:lastModifiedBy>Microsoft Office</cp:lastModifiedBy>
  <cp:revision>5</cp:revision>
  <dcterms:created xsi:type="dcterms:W3CDTF">2018-11-14T16:32:43Z</dcterms:created>
  <dcterms:modified xsi:type="dcterms:W3CDTF">2018-11-14T17:23:34Z</dcterms:modified>
</cp:coreProperties>
</file>