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77" r:id="rId2"/>
    <p:sldId id="276" r:id="rId3"/>
    <p:sldId id="279" r:id="rId4"/>
    <p:sldId id="286" r:id="rId5"/>
    <p:sldId id="285" r:id="rId6"/>
    <p:sldId id="28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1FB41-F6B8-4D09-9105-F51DD600BC64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F964-7EA8-4F6C-BAD1-014310E40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790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1FB41-F6B8-4D09-9105-F51DD600BC64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F964-7EA8-4F6C-BAD1-014310E40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31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1FB41-F6B8-4D09-9105-F51DD600BC64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F964-7EA8-4F6C-BAD1-014310E40EBD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718304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1FB41-F6B8-4D09-9105-F51DD600BC64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F964-7EA8-4F6C-BAD1-014310E40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80596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1FB41-F6B8-4D09-9105-F51DD600BC64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F964-7EA8-4F6C-BAD1-014310E40EB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6623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1FB41-F6B8-4D09-9105-F51DD600BC64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F964-7EA8-4F6C-BAD1-014310E40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1021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1FB41-F6B8-4D09-9105-F51DD600BC64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F964-7EA8-4F6C-BAD1-014310E40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0447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1FB41-F6B8-4D09-9105-F51DD600BC64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F964-7EA8-4F6C-BAD1-014310E40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768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1FB41-F6B8-4D09-9105-F51DD600BC64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F964-7EA8-4F6C-BAD1-014310E40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698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1FB41-F6B8-4D09-9105-F51DD600BC64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F964-7EA8-4F6C-BAD1-014310E40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578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1FB41-F6B8-4D09-9105-F51DD600BC64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F964-7EA8-4F6C-BAD1-014310E40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197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1FB41-F6B8-4D09-9105-F51DD600BC64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F964-7EA8-4F6C-BAD1-014310E40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667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1FB41-F6B8-4D09-9105-F51DD600BC64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F964-7EA8-4F6C-BAD1-014310E40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893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1FB41-F6B8-4D09-9105-F51DD600BC64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F964-7EA8-4F6C-BAD1-014310E40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1135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1FB41-F6B8-4D09-9105-F51DD600BC64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F964-7EA8-4F6C-BAD1-014310E40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590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1FB41-F6B8-4D09-9105-F51DD600BC64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F964-7EA8-4F6C-BAD1-014310E40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712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1FB41-F6B8-4D09-9105-F51DD600BC64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144F964-7EA8-4F6C-BAD1-014310E40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818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BB83F-B430-44B8-8E59-D5D5F6442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38B5F9-C573-459A-B616-5C94F6494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79715"/>
            <a:ext cx="8596668" cy="50616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kumimoji="0" lang="ru-RU" sz="4800" b="1" i="0" u="none" strike="noStrike" kern="1200" cap="none" spc="0" normalizeH="0" baseline="0" noProof="0" dirty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Использование алгоритмов   при выполнении домашнего задания.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515205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F6ABF3-744B-47A1-A0EB-37DC8EC23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Алгоритмы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438152-33DC-4784-8276-FEE94B029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744719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решения примеров   обучающимся выдаются памятки с алгоритмами  сложения, вычитания, умножения,   с целью использования их при выполнении домашнего задания.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048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8D428B-4133-4A07-B771-C58625867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B17C874C-A537-4DC1-8F76-3F34E77757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"/>
            <a:ext cx="9028369" cy="6727370"/>
          </a:xfrm>
        </p:spPr>
      </p:pic>
    </p:spTree>
    <p:extLst>
      <p:ext uri="{BB962C8B-B14F-4D97-AF65-F5344CB8AC3E}">
        <p14:creationId xmlns:p14="http://schemas.microsoft.com/office/powerpoint/2010/main" val="3756204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D53FEF-A75E-4306-9D75-B19F7B040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054BBA12-1526-4DF7-B808-1E28B553975D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31074" y="483326"/>
            <a:ext cx="7733212" cy="6374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Примеры сложение и вычитание столбиком: Вычитание в столбик Как. ">
            <a:extLst>
              <a:ext uri="{FF2B5EF4-FFF2-40B4-BE49-F238E27FC236}">
                <a16:creationId xmlns:a16="http://schemas.microsoft.com/office/drawing/2014/main" id="{D4B2A66A-DAD1-47E2-899A-49A0B4D658C7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25" r="46875" b="47396"/>
          <a:stretch/>
        </p:blipFill>
        <p:spPr bwMode="auto">
          <a:xfrm>
            <a:off x="7772399" y="2056674"/>
            <a:ext cx="2390504" cy="316846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38253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6C4665-F853-48BA-B020-5EE7D6113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D403D1E4-3419-4F62-9EF4-21B654B2EF57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069" y="404949"/>
            <a:ext cx="9300754" cy="64530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6704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EA92F2-AC72-4E95-9924-6728503B9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9777DC-51EE-4377-904A-E38F5E676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45475"/>
            <a:ext cx="8596668" cy="4695888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алгоритмов систематизирует знания обучающихся, способствует  закреплению  материала, повышает степень самостоятельности учеников  и облегчает выполнение домашнего задания. </a:t>
            </a:r>
          </a:p>
        </p:txBody>
      </p:sp>
    </p:spTree>
    <p:extLst>
      <p:ext uri="{BB962C8B-B14F-4D97-AF65-F5344CB8AC3E}">
        <p14:creationId xmlns:p14="http://schemas.microsoft.com/office/powerpoint/2010/main" val="148325443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54</TotalTime>
  <Words>51</Words>
  <Application>Microsoft Office PowerPoint</Application>
  <PresentationFormat>Широкоэкранный</PresentationFormat>
  <Paragraphs>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Trebuchet MS</vt:lpstr>
      <vt:lpstr>Wingdings 3</vt:lpstr>
      <vt:lpstr>Аспект</vt:lpstr>
      <vt:lpstr>Презентация PowerPoint</vt:lpstr>
      <vt:lpstr>Алгоритмы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2022-06-08T18:36:35Z</dcterms:created>
  <dcterms:modified xsi:type="dcterms:W3CDTF">2022-06-13T14:34:26Z</dcterms:modified>
</cp:coreProperties>
</file>