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9"/>
  </p:notesMasterIdLst>
  <p:sldIdLst>
    <p:sldId id="256" r:id="rId2"/>
    <p:sldId id="274" r:id="rId3"/>
    <p:sldId id="289" r:id="rId4"/>
    <p:sldId id="263" r:id="rId5"/>
    <p:sldId id="286" r:id="rId6"/>
    <p:sldId id="284" r:id="rId7"/>
    <p:sldId id="283" r:id="rId8"/>
    <p:sldId id="280" r:id="rId9"/>
    <p:sldId id="279" r:id="rId10"/>
    <p:sldId id="277" r:id="rId11"/>
    <p:sldId id="275" r:id="rId12"/>
    <p:sldId id="273" r:id="rId13"/>
    <p:sldId id="272" r:id="rId14"/>
    <p:sldId id="271" r:id="rId15"/>
    <p:sldId id="270" r:id="rId16"/>
    <p:sldId id="268" r:id="rId17"/>
    <p:sldId id="307" r:id="rId18"/>
    <p:sldId id="287" r:id="rId19"/>
    <p:sldId id="300" r:id="rId20"/>
    <p:sldId id="305" r:id="rId21"/>
    <p:sldId id="304" r:id="rId22"/>
    <p:sldId id="303" r:id="rId23"/>
    <p:sldId id="290" r:id="rId24"/>
    <p:sldId id="299" r:id="rId25"/>
    <p:sldId id="296" r:id="rId26"/>
    <p:sldId id="297" r:id="rId27"/>
    <p:sldId id="30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268" autoAdjust="0"/>
    <p:restoredTop sz="94660"/>
  </p:normalViewPr>
  <p:slideViewPr>
    <p:cSldViewPr>
      <p:cViewPr varScale="1">
        <p:scale>
          <a:sx n="68" d="100"/>
          <a:sy n="68" d="100"/>
        </p:scale>
        <p:origin x="-13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0D4FA-2311-4BE6-9155-692B989E3E85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CFCBA-ECF5-474D-AB9A-0C9912957B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CFCBA-ECF5-474D-AB9A-0C9912957B3D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5CFCBA-ECF5-474D-AB9A-0C9912957B3D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0.jpeg"/><Relationship Id="rId7" Type="http://schemas.openxmlformats.org/officeDocument/2006/relationships/hyperlink" Target="https://&#1089;&#1072;&#1081;&#1090;&#1086;&#1073;&#1088;&#1072;&#1079;&#1086;&#1074;&#1072;&#1085;&#1080;&#1103;.&#1088;&#1092;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hyperlink" Target="https://&#1089;&#1072;&#1081;&#1090;&#1086;&#1073;&#1088;&#1072;&#1079;&#1086;&#1074;&#1072;&#1085;&#1080;&#1103;.&#1088;&#1092;/" TargetMode="External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hyperlink" Target="https://&#1089;&#1072;&#1081;&#1090;&#1086;&#1073;&#1088;&#1072;&#1079;&#1086;&#1074;&#1072;&#1085;&#1080;&#1103;.&#1088;&#1092;/" TargetMode="Externa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vmeste.opredelim.com/tw_files2/urls_771/7/d-6784/img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43" y="214290"/>
            <a:ext cx="8622275" cy="64294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5696" y="2636912"/>
            <a:ext cx="3456384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Arial Black" pitchFamily="34" charset="0"/>
              </a:rPr>
              <a:t>Жизнь  нашего 5 класса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9712" y="3714752"/>
            <a:ext cx="3163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 девиз: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5918" y="4214818"/>
            <a:ext cx="371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Учимся, творим и радуемся вместе.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Мы познаём себя и Мир .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Нам это интересно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C:\Users\User\Desktop\Новая папка (2)\IMG20201223153807_00.jpg"/>
          <p:cNvPicPr>
            <a:picLocks noChangeAspect="1" noChangeArrowheads="1"/>
          </p:cNvPicPr>
          <p:nvPr/>
        </p:nvPicPr>
        <p:blipFill>
          <a:blip r:embed="rId3" cstate="print"/>
          <a:srcRect b="8716"/>
          <a:stretch>
            <a:fillRect/>
          </a:stretch>
        </p:blipFill>
        <p:spPr bwMode="auto">
          <a:xfrm>
            <a:off x="2699792" y="908720"/>
            <a:ext cx="5364088" cy="3456384"/>
          </a:xfrm>
          <a:prstGeom prst="round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051720" y="4293096"/>
            <a:ext cx="60486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внеклассном занятии  обучающиеся узнали как электричество вырабатывается и поступает в дом, ознакомились  с правилами безопасного обращения с электроприборами; а также постарались привлечь внимание обучающихся к проблемам экономии энергии и энергоресурсов. 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476672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22 декабря в России отмечается день Энергетика.</a:t>
            </a:r>
            <a:endParaRPr lang="ru-RU" dirty="0"/>
          </a:p>
        </p:txBody>
      </p:sp>
      <p:pic>
        <p:nvPicPr>
          <p:cNvPr id="55298" name="Picture 2" descr="https://vupe.ru/upload/reviews/9501/7882/b0dee23640cff5f4fc87319fa59aa1e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772816"/>
            <a:ext cx="1883701" cy="1656184"/>
          </a:xfrm>
          <a:prstGeom prst="can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1"/>
            <a:ext cx="9144000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User\Desktop\Новая папка (2)\IMG20210119154251_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12776"/>
            <a:ext cx="2427734" cy="3236979"/>
          </a:xfrm>
          <a:prstGeom prst="roundRect">
            <a:avLst/>
          </a:prstGeom>
          <a:noFill/>
        </p:spPr>
      </p:pic>
      <p:pic>
        <p:nvPicPr>
          <p:cNvPr id="33796" name="Picture 4" descr="C:\Users\User\Desktop\Новая папка (2)\IMG20210119152020_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76672"/>
            <a:ext cx="2929254" cy="3905672"/>
          </a:xfrm>
          <a:prstGeom prst="roundRect">
            <a:avLst/>
          </a:prstGeom>
          <a:noFill/>
        </p:spPr>
      </p:pic>
      <p:pic>
        <p:nvPicPr>
          <p:cNvPr id="33797" name="Picture 5" descr="C:\Users\User\Desktop\Новая папка (2)\IMG20210119145638_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429000"/>
            <a:ext cx="2247714" cy="2996952"/>
          </a:xfrm>
          <a:prstGeom prst="roundRect">
            <a:avLst/>
          </a:prstGeom>
          <a:noFill/>
        </p:spPr>
      </p:pic>
      <p:pic>
        <p:nvPicPr>
          <p:cNvPr id="33798" name="Picture 6" descr="C:\Users\User\Desktop\Новая папка (2)\IMG20210120152500_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3861048"/>
            <a:ext cx="3419872" cy="2564904"/>
          </a:xfrm>
          <a:prstGeom prst="round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796136" y="548680"/>
            <a:ext cx="28083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 9 января по сказочному календарю, День рождение Снеговика,  18 января - Всемирный день Снеговика.</a:t>
            </a:r>
          </a:p>
          <a:p>
            <a:pPr algn="ctr"/>
            <a:r>
              <a:rPr lang="ru-RU" dirty="0" smtClean="0"/>
              <a:t>Воспитанники класса своими руками  выполнили из подручных средств поделку снеговика.</a:t>
            </a:r>
            <a:endParaRPr lang="ru-RU" dirty="0"/>
          </a:p>
        </p:txBody>
      </p:sp>
      <p:sp>
        <p:nvSpPr>
          <p:cNvPr id="8" name="Овальная выноска 7"/>
          <p:cNvSpPr/>
          <p:nvPr/>
        </p:nvSpPr>
        <p:spPr>
          <a:xfrm>
            <a:off x="539552" y="476672"/>
            <a:ext cx="2520280" cy="792088"/>
          </a:xfrm>
          <a:prstGeom prst="wedgeEllipse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55576" y="54868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Наши руки не для скуки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s://gallery.kissclipart.com/20190305/trw/kissclipart-smiley-emoticon-clip-art-94a7fb153e10c7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4797152"/>
            <a:ext cx="1684412" cy="1440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8425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C:\Users\User\Desktop\Новая папка (2)\IMG20210127150352_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04664"/>
            <a:ext cx="4860032" cy="3645024"/>
          </a:xfrm>
          <a:prstGeom prst="roundRect">
            <a:avLst/>
          </a:prstGeom>
          <a:noFill/>
        </p:spPr>
      </p:pic>
      <p:pic>
        <p:nvPicPr>
          <p:cNvPr id="37891" name="Picture 3" descr="C:\Users\User\Desktop\Новая папка (2)\IMG20210127150516_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94786">
            <a:off x="475434" y="3229263"/>
            <a:ext cx="2427734" cy="3236979"/>
          </a:xfrm>
          <a:prstGeom prst="roundRect">
            <a:avLst/>
          </a:prstGeom>
          <a:noFill/>
        </p:spPr>
      </p:pic>
      <p:pic>
        <p:nvPicPr>
          <p:cNvPr id="37892" name="Picture 4" descr="C:\Users\User\Desktop\Новая папка (2)\IMG20210127150505_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07535">
            <a:off x="6173358" y="3401503"/>
            <a:ext cx="2139702" cy="2852936"/>
          </a:xfrm>
          <a:prstGeom prst="roundRect">
            <a:avLst/>
          </a:prstGeom>
          <a:noFill/>
        </p:spPr>
      </p:pic>
      <p:pic>
        <p:nvPicPr>
          <p:cNvPr id="37893" name="Picture 5" descr="C:\Users\User\Desktop\Новая папка (2)\IMG20210127150435_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221088"/>
            <a:ext cx="2771800" cy="2078850"/>
          </a:xfrm>
          <a:prstGeom prst="rect">
            <a:avLst/>
          </a:prstGeom>
          <a:noFill/>
        </p:spPr>
      </p:pic>
      <p:sp>
        <p:nvSpPr>
          <p:cNvPr id="7" name="Овальная выноска 6"/>
          <p:cNvSpPr/>
          <p:nvPr/>
        </p:nvSpPr>
        <p:spPr>
          <a:xfrm>
            <a:off x="6372200" y="692696"/>
            <a:ext cx="2088232" cy="1728192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588224" y="908720"/>
            <a:ext cx="1872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очень интересной форме прошло открытое занятие «Наш класс коллектив»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 descr="https://cs8.livemaster.ru/storage/cb/a9/b7ca8b9537a2e624a764e156d2h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0312" y="2564904"/>
            <a:ext cx="1329747" cy="1105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8425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C:\Users\User\Desktop\Новая папка (2)\IMG20210127160835_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284984"/>
            <a:ext cx="3707904" cy="2780928"/>
          </a:xfrm>
          <a:prstGeom prst="roundRect">
            <a:avLst/>
          </a:prstGeom>
          <a:noFill/>
        </p:spPr>
      </p:pic>
      <p:pic>
        <p:nvPicPr>
          <p:cNvPr id="38915" name="Picture 3" descr="C:\Users\User\Desktop\Новая папка (2)\IMG20210127160924_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212976"/>
            <a:ext cx="2193708" cy="2924944"/>
          </a:xfrm>
          <a:prstGeom prst="can">
            <a:avLst/>
          </a:prstGeom>
          <a:noFill/>
        </p:spPr>
      </p:pic>
      <p:pic>
        <p:nvPicPr>
          <p:cNvPr id="38916" name="Picture 4" descr="C:\Users\User\Desktop\Новая папка (2)\IMG20210127160506_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404664"/>
            <a:ext cx="3707904" cy="2780928"/>
          </a:xfrm>
          <a:prstGeom prst="roundRect">
            <a:avLst/>
          </a:prstGeom>
          <a:noFill/>
        </p:spPr>
      </p:pic>
      <p:pic>
        <p:nvPicPr>
          <p:cNvPr id="38917" name="Picture 5" descr="C:\Users\User\Desktop\Новая папка (2)\IMG20210127161006_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212976"/>
            <a:ext cx="2193708" cy="2924944"/>
          </a:xfrm>
          <a:prstGeom prst="can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83568" y="764704"/>
            <a:ext cx="31683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27 января 2021 года  отмечается 77-я годовщина полного освобождения Ленинграда от вражеской блокады.  В 5 классе прошло тематические занятия «900 дней мужества», посвященный этой дате. 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rgbClr val="484C51"/>
                </a:solidFill>
                <a:effectLst/>
                <a:latin typeface="Times New Roman" pitchFamily="18" charset="0"/>
                <a:cs typeface="Times New Roman" pitchFamily="18" charset="0"/>
              </a:rPr>
              <a:t> тематические занятия «900 дней мужества», посвященный этой дате. </a:t>
            </a: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rgbClr val="007AD0"/>
                </a:solidFill>
                <a:effectLst/>
                <a:latin typeface="Tahoma" pitchFamily="34" charset="0"/>
                <a:cs typeface="Tahoma" pitchFamily="34" charset="0"/>
                <a:hlinkClick r:id="rId7"/>
              </a:rPr>
              <a:t>  </a:t>
            </a:r>
            <a:r>
              <a:rPr kumimoji="0" lang="ru-RU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000" b="0" i="0" u="none" strike="noStrike" cap="none" normalizeH="0" baseline="0" smtClean="0">
              <a:ln>
                <a:noFill/>
              </a:ln>
              <a:solidFill>
                <a:srgbClr val="007AD0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5058" name="Picture 2" descr="Хочу такой сайт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41938" y="0"/>
            <a:ext cx="9525" cy="9525"/>
          </a:xfrm>
          <a:prstGeom prst="rect">
            <a:avLst/>
          </a:prstGeom>
          <a:noFill/>
        </p:spPr>
      </p:pic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rgbClr val="484C51"/>
                </a:solidFill>
                <a:effectLst/>
                <a:latin typeface="Times New Roman" pitchFamily="18" charset="0"/>
                <a:cs typeface="Times New Roman" pitchFamily="18" charset="0"/>
              </a:rPr>
              <a:t> тематические занятия «900 дней мужества», посвященный этой дате. </a:t>
            </a: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rgbClr val="007AD0"/>
                </a:solidFill>
                <a:effectLst/>
                <a:latin typeface="Tahoma" pitchFamily="34" charset="0"/>
                <a:cs typeface="Tahoma" pitchFamily="34" charset="0"/>
                <a:hlinkClick r:id="rId7"/>
              </a:rPr>
              <a:t>  </a:t>
            </a:r>
            <a:r>
              <a:rPr kumimoji="0" lang="ru-RU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000" b="0" i="0" u="none" strike="noStrike" cap="none" normalizeH="0" baseline="0" smtClean="0">
              <a:ln>
                <a:noFill/>
              </a:ln>
              <a:solidFill>
                <a:srgbClr val="007AD0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5060" name="Picture 4" descr="Хочу такой сайт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41938" y="0"/>
            <a:ext cx="9525" cy="9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1"/>
            <a:ext cx="8988425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C:\Users\User\Desktop\Новая папка (2)\IMG20210202153802_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933056"/>
            <a:ext cx="3000333" cy="2222866"/>
          </a:xfrm>
          <a:prstGeom prst="round2SameRect">
            <a:avLst/>
          </a:prstGeom>
          <a:noFill/>
        </p:spPr>
      </p:pic>
      <p:pic>
        <p:nvPicPr>
          <p:cNvPr id="39939" name="Picture 3" descr="C:\Users\User\Desktop\Новая папка (2)\IMG20210202154337_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708920"/>
            <a:ext cx="4248472" cy="3600400"/>
          </a:xfrm>
          <a:prstGeom prst="round2SameRect">
            <a:avLst/>
          </a:prstGeom>
          <a:noFill/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683568" y="957064"/>
            <a:ext cx="7272808" cy="126188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анятие, посвящённое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освобождению нашего города</a:t>
            </a:r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Обучающиеся класса присутствовали  в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режиме на митинге и возложении, который состоялся в нашем городе 2 февраля 2021 года в честь освобождения от захватчиков.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cs typeface="Tahoma" pitchFamily="34" charset="0"/>
              </a:rPr>
              <a:t> 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Tahoma" pitchFamily="34" charset="0"/>
                <a:cs typeface="Tahoma" pitchFamily="34" charset="0"/>
                <a:hlinkClick r:id="rId5"/>
              </a:rPr>
              <a:t> 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7AD0"/>
              </a:solidFill>
              <a:effectLst/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4034" name="Picture 2" descr="Хочу такой сайт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182725" y="-15875"/>
            <a:ext cx="9525" cy="9525"/>
          </a:xfrm>
          <a:prstGeom prst="rect">
            <a:avLst/>
          </a:prstGeom>
          <a:noFill/>
        </p:spPr>
      </p:pic>
      <p:pic>
        <p:nvPicPr>
          <p:cNvPr id="49154" name="Picture 2" descr="https://i.pinimg.com/736x/bc/25/c7/bc25c72f9999b4ef12d414c2532228f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2348880"/>
            <a:ext cx="2351212" cy="1584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8425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C:\Users\User\Desktop\Новая папка (2)\IMG20210203151653_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76672"/>
            <a:ext cx="2571750" cy="3429000"/>
          </a:xfrm>
          <a:prstGeom prst="round2SameRect">
            <a:avLst/>
          </a:prstGeom>
          <a:noFill/>
        </p:spPr>
      </p:pic>
      <p:pic>
        <p:nvPicPr>
          <p:cNvPr id="40963" name="Picture 3" descr="C:\Users\User\Desktop\Новая папка (2)\IMG20210203152252_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284984"/>
            <a:ext cx="2211710" cy="2948947"/>
          </a:xfrm>
          <a:prstGeom prst="round2SameRect">
            <a:avLst/>
          </a:prstGeom>
          <a:noFill/>
        </p:spPr>
      </p:pic>
      <p:pic>
        <p:nvPicPr>
          <p:cNvPr id="40964" name="Picture 4" descr="C:\Users\User\Desktop\Новая папка (2)\IMG20210203153017_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852936"/>
            <a:ext cx="2571750" cy="3429000"/>
          </a:xfrm>
          <a:prstGeom prst="round2SameRect">
            <a:avLst/>
          </a:prstGeom>
          <a:noFill/>
        </p:spPr>
      </p:pic>
      <p:pic>
        <p:nvPicPr>
          <p:cNvPr id="40965" name="Picture 5" descr="C:\Users\User\Desktop\Новая папка (2)\IMG20210203153219_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2924944"/>
            <a:ext cx="2499742" cy="3332989"/>
          </a:xfrm>
          <a:prstGeom prst="round2SameRect">
            <a:avLst/>
          </a:prstGeom>
          <a:noFill/>
        </p:spPr>
      </p:pic>
      <p:sp>
        <p:nvSpPr>
          <p:cNvPr id="7" name="Овальная выноска 6"/>
          <p:cNvSpPr/>
          <p:nvPr/>
        </p:nvSpPr>
        <p:spPr>
          <a:xfrm>
            <a:off x="3707904" y="764704"/>
            <a:ext cx="2952328" cy="1584176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995936" y="1124744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Прогулки в сказочный зимний лес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2" name="Picture 4" descr="https://yt3.ggpht.com/a/AATXAJziV7E_YZmpb5-2SgmaW1n-H8bM-UnWciZEIitr=s900-c-k-c0xffffffff-no-rj-m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908720"/>
            <a:ext cx="1423120" cy="1423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http://slansi7.ru/upload/lenslansi7_new/images/big/00/2c/002c8b166e1954b006e1f158a63ddac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404664"/>
            <a:ext cx="5052442" cy="2903418"/>
          </a:xfrm>
          <a:prstGeom prst="round2SameRect">
            <a:avLst/>
          </a:prstGeom>
          <a:noFill/>
        </p:spPr>
      </p:pic>
      <p:pic>
        <p:nvPicPr>
          <p:cNvPr id="7" name="Picture 2" descr="C:\Users\User\Desktop\Новая папка (2)\IMG20210225144231_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140968"/>
            <a:ext cx="2445736" cy="3260981"/>
          </a:xfrm>
          <a:prstGeom prst="round2DiagRect">
            <a:avLst/>
          </a:prstGeom>
          <a:noFill/>
        </p:spPr>
      </p:pic>
      <p:pic>
        <p:nvPicPr>
          <p:cNvPr id="8" name="Picture 3" descr="C:\Users\User\Desktop\Новая папка (2)\IMG20210225144123_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3068960"/>
            <a:ext cx="2571750" cy="3429000"/>
          </a:xfrm>
          <a:prstGeom prst="round2Diag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059832" y="3501008"/>
            <a:ext cx="27363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Обучающиеся класса приняли активное участие в спортивно-патриотическом мероприятие «Зарница». Все три дня  выполняли боевые задания: учились оказывать первую медицинскую помощь,  показывали свою выносливость и ловкость</a:t>
            </a:r>
            <a:r>
              <a:rPr lang="ru-RU" sz="1600" dirty="0" smtClean="0"/>
              <a:t>.  </a:t>
            </a:r>
            <a:endParaRPr lang="ru-RU" sz="1600" dirty="0"/>
          </a:p>
        </p:txBody>
      </p:sp>
      <p:pic>
        <p:nvPicPr>
          <p:cNvPr id="10" name="Picture 4" descr="https://cs8.livemaster.ru/storage/d3/4c/f1cb2fbf5a150b3efac6c70a68o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1484784"/>
            <a:ext cx="1512929" cy="11207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8988425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C:\Users\User\Desktop\Новая папка (2)\IMG20210406152609_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692696"/>
            <a:ext cx="3579862" cy="4773149"/>
          </a:xfrm>
          <a:prstGeom prst="flowChartAlternateProcess">
            <a:avLst/>
          </a:prstGeom>
          <a:noFill/>
        </p:spPr>
      </p:pic>
      <p:pic>
        <p:nvPicPr>
          <p:cNvPr id="46083" name="Picture 3" descr="C:\Users\User\Desktop\Новая папка (2)\IMG20210406153223_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780928"/>
            <a:ext cx="2409732" cy="3212976"/>
          </a:xfrm>
          <a:prstGeom prst="round2SameRect">
            <a:avLst/>
          </a:prstGeom>
          <a:noFill/>
        </p:spPr>
      </p:pic>
      <p:pic>
        <p:nvPicPr>
          <p:cNvPr id="46084" name="Picture 4" descr="C:\Users\User\Desktop\Новая папка (2)\IMG20210406153842_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2564904"/>
            <a:ext cx="2193708" cy="3240360"/>
          </a:xfrm>
          <a:prstGeom prst="flowChartAlternateProcess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55576" y="404664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 С 5 по 9 апреля 2021 г. в ОУ прошла Неделя, посвященная Дню рождения города Сланцы.  В ходе Недели обучающиеся приняли участие в интересных и познавательных мероприятиях: экскурсиях, викторинах, акции «Пожелания для любимого города».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8425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C:\Users\User\Desktop\Новая папка (2)\IMG20210406140023_00.jpg"/>
          <p:cNvPicPr>
            <a:picLocks noChangeAspect="1" noChangeArrowheads="1"/>
          </p:cNvPicPr>
          <p:nvPr/>
        </p:nvPicPr>
        <p:blipFill>
          <a:blip r:embed="rId3" cstate="print"/>
          <a:srcRect t="16181"/>
          <a:stretch>
            <a:fillRect/>
          </a:stretch>
        </p:blipFill>
        <p:spPr bwMode="auto">
          <a:xfrm>
            <a:off x="3347864" y="692696"/>
            <a:ext cx="3003798" cy="3816424"/>
          </a:xfrm>
          <a:prstGeom prst="round2SameRect">
            <a:avLst/>
          </a:prstGeom>
          <a:noFill/>
        </p:spPr>
      </p:pic>
      <p:pic>
        <p:nvPicPr>
          <p:cNvPr id="45060" name="Picture 4" descr="C:\Users\User\Desktop\Новая папка (2)\IMG20210406135716_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87536">
            <a:off x="1243633" y="2849937"/>
            <a:ext cx="2643758" cy="3525011"/>
          </a:xfrm>
          <a:prstGeom prst="round2SameRect">
            <a:avLst/>
          </a:prstGeom>
          <a:noFill/>
        </p:spPr>
      </p:pic>
      <p:pic>
        <p:nvPicPr>
          <p:cNvPr id="45061" name="Picture 5" descr="C:\Users\User\Desktop\Новая папка (2)\IMG20210406135919_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63267">
            <a:off x="5876232" y="2823122"/>
            <a:ext cx="2592288" cy="3528392"/>
          </a:xfrm>
          <a:prstGeom prst="round2SameRect">
            <a:avLst/>
          </a:prstGeom>
          <a:noFill/>
        </p:spPr>
      </p:pic>
      <p:sp>
        <p:nvSpPr>
          <p:cNvPr id="8" name="Овальная выноска 7"/>
          <p:cNvSpPr/>
          <p:nvPr/>
        </p:nvSpPr>
        <p:spPr>
          <a:xfrm>
            <a:off x="683568" y="980728"/>
            <a:ext cx="2232248" cy="1512168"/>
          </a:xfrm>
          <a:prstGeom prst="wedgeEllipseCallou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Акция «Пожелания любимому городу»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s://i.pinimg.com/736x/bc/82/aa/bc82aa64b2b7836bd570280710aa558c--free-stock-image-smiley-fac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692696"/>
            <a:ext cx="1237442" cy="1541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8425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0" name="Picture 2" descr="C:\Users\User\Desktop\Новая папка (2)\IMG20210428174825_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32656"/>
            <a:ext cx="2931790" cy="3909053"/>
          </a:xfrm>
          <a:prstGeom prst="roundRect">
            <a:avLst/>
          </a:prstGeom>
          <a:noFill/>
        </p:spPr>
      </p:pic>
      <p:pic>
        <p:nvPicPr>
          <p:cNvPr id="53251" name="Picture 3" descr="C:\Users\User\Desktop\Новая папка (2)\IMG20210428174442_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566" y="836712"/>
            <a:ext cx="2301720" cy="3068960"/>
          </a:xfrm>
          <a:prstGeom prst="roundRect">
            <a:avLst/>
          </a:prstGeom>
          <a:noFill/>
        </p:spPr>
      </p:pic>
      <p:pic>
        <p:nvPicPr>
          <p:cNvPr id="53253" name="Picture 5" descr="C:\Users\User\Desktop\Новая папка (2)\IMG20210428174313_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988840"/>
            <a:ext cx="2211710" cy="3168352"/>
          </a:xfrm>
          <a:prstGeom prst="round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835696" y="4221088"/>
            <a:ext cx="44644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Конкурс загадок «Знакомые профессии». 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Во время проведения  занятия  у детей    расширился кругозор и познавательный интерес  к профессиям, а также мероприятие  способствовало развитию творческих способностей воспитанников.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0"/>
            <a:ext cx="8988425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5" name="Picture 1" descr="F:\5кл фото\конкурс Чёрный ящик\IMG20201014150434_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620688"/>
            <a:ext cx="2499742" cy="3332989"/>
          </a:xfrm>
          <a:prstGeom prst="roundRect">
            <a:avLst/>
          </a:prstGeom>
          <a:noFill/>
        </p:spPr>
      </p:pic>
      <p:pic>
        <p:nvPicPr>
          <p:cNvPr id="47106" name="Picture 2" descr="F:\5кл фото\конкурс Чёрный ящик\IMG20201014150322_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052736"/>
            <a:ext cx="2139702" cy="2852936"/>
          </a:xfrm>
          <a:prstGeom prst="can">
            <a:avLst/>
          </a:prstGeom>
          <a:noFill/>
        </p:spPr>
      </p:pic>
      <p:pic>
        <p:nvPicPr>
          <p:cNvPr id="47108" name="Picture 4" descr="F:\5кл фото\конкурс Чёрный ящик\IMG20201014151157_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573016"/>
            <a:ext cx="3923928" cy="2942946"/>
          </a:xfrm>
          <a:prstGeom prst="roundRect">
            <a:avLst/>
          </a:prstGeom>
          <a:noFill/>
        </p:spPr>
      </p:pic>
      <p:pic>
        <p:nvPicPr>
          <p:cNvPr id="9" name="Picture 3" descr="F:\5кл фото\конкурс Чёрный ящик\IMG20201014150650_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2204864"/>
            <a:ext cx="2355726" cy="3140968"/>
          </a:xfrm>
          <a:prstGeom prst="can">
            <a:avLst/>
          </a:prstGeom>
          <a:noFill/>
        </p:spPr>
      </p:pic>
      <p:sp>
        <p:nvSpPr>
          <p:cNvPr id="7" name="Овальная выноска 6"/>
          <p:cNvSpPr/>
          <p:nvPr/>
        </p:nvSpPr>
        <p:spPr>
          <a:xfrm>
            <a:off x="5643570" y="571480"/>
            <a:ext cx="2880320" cy="1296144"/>
          </a:xfrm>
          <a:prstGeom prst="wedgeEllipse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000760" y="785794"/>
            <a:ext cx="2088232" cy="83099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Осенняя викторина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 descr="https://st2.depositphotos.com/1036149/7354/i/950/depositphotos_73542627-stock-photo-fun-cartoon-tomat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4725144"/>
            <a:ext cx="1661601" cy="1487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8425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C:\Users\User\Desktop\Новая папка (2)\IMG20210413152921_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76672"/>
            <a:ext cx="2427734" cy="3236979"/>
          </a:xfrm>
          <a:prstGeom prst="roundRect">
            <a:avLst/>
          </a:prstGeom>
          <a:noFill/>
        </p:spPr>
      </p:pic>
      <p:pic>
        <p:nvPicPr>
          <p:cNvPr id="48132" name="Picture 4" descr="C:\Users\User\Desktop\Новая папка (2)\IMG20210413153435_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420888"/>
            <a:ext cx="3528392" cy="2402886"/>
          </a:xfrm>
          <a:prstGeom prst="roundRect">
            <a:avLst/>
          </a:prstGeom>
          <a:noFill/>
        </p:spPr>
      </p:pic>
      <p:pic>
        <p:nvPicPr>
          <p:cNvPr id="48133" name="Picture 5" descr="C:\Users\User\Desktop\Новая папка (2)\IMG20210413153726_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4509120"/>
            <a:ext cx="2627784" cy="1970838"/>
          </a:xfrm>
          <a:prstGeom prst="roundRect">
            <a:avLst/>
          </a:prstGeom>
          <a:noFill/>
        </p:spPr>
      </p:pic>
      <p:pic>
        <p:nvPicPr>
          <p:cNvPr id="48134" name="Picture 6" descr="C:\Users\User\Desktop\Новая папка (2)\IMG20210413153224_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3212976"/>
            <a:ext cx="2427734" cy="3236979"/>
          </a:xfrm>
          <a:prstGeom prst="can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67544" y="620688"/>
            <a:ext cx="50652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60 лет первого полета человека в космос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908720"/>
            <a:ext cx="5184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Обучающиеся продолжили знакомство с таинственным миром космоса. Узнали о том, как космос служит человеку. Проявили свой талант и изобретательность в процессе создания коллективных творческих работ.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40" name="AutoShape 4" descr="https://creazilla-store.fra1.digitaloceanspaces.com/cliparts/69083/smiley-making-silence-sign-clipart-x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942" name="Picture 6" descr="https://i.pinimg.com/originals/e2/db/9b/e2db9be712aeeaccb888fa3fffbc6c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2924944"/>
            <a:ext cx="1495430" cy="9361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8425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 descr="C:\Users\User\Desktop\Новая папка (2)\IMG20210421145223_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76672"/>
            <a:ext cx="2787774" cy="3717032"/>
          </a:xfrm>
          <a:prstGeom prst="roundRect">
            <a:avLst/>
          </a:prstGeom>
          <a:noFill/>
        </p:spPr>
      </p:pic>
      <p:pic>
        <p:nvPicPr>
          <p:cNvPr id="49156" name="Picture 4" descr="C:\Users\User\Desktop\Новая папка (2)\IMG20210421151351_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501008"/>
            <a:ext cx="2193708" cy="2924944"/>
          </a:xfrm>
          <a:prstGeom prst="can">
            <a:avLst/>
          </a:prstGeom>
          <a:noFill/>
        </p:spPr>
      </p:pic>
      <p:pic>
        <p:nvPicPr>
          <p:cNvPr id="49157" name="Picture 5" descr="C:\Users\User\Desktop\Новая папка (2)\IMG20210421145303_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573016"/>
            <a:ext cx="2085696" cy="2780928"/>
          </a:xfrm>
          <a:prstGeom prst="can">
            <a:avLst/>
          </a:prstGeom>
          <a:noFill/>
        </p:spPr>
      </p:pic>
      <p:pic>
        <p:nvPicPr>
          <p:cNvPr id="49159" name="Picture 7" descr="http://slansi7.ru/upload/lenslansi7_new/images/big/ee/a8/eea806b4471eb906d5b8fe3d8c2a0d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2132856"/>
            <a:ext cx="3182144" cy="4242859"/>
          </a:xfrm>
          <a:prstGeom prst="can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851920" y="404664"/>
            <a:ext cx="4752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20 по 30 апреля 2021г. в школе   прошёл весенний общешкольный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субботник.Природа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этот день, чем могла, тем помогала ребятам: пока они работали – светило солнце и было сухо. Вот так, совместными усилиями, и был наведён порядок на пришкольной территории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8425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8" name="Picture 2" descr="C:\Users\User\Desktop\Новая папка (2)\IMG20210422145355_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04664"/>
            <a:ext cx="2661760" cy="3068960"/>
          </a:xfrm>
          <a:prstGeom prst="can">
            <a:avLst/>
          </a:prstGeom>
          <a:noFill/>
        </p:spPr>
      </p:pic>
      <p:pic>
        <p:nvPicPr>
          <p:cNvPr id="50179" name="Picture 3" descr="C:\Users\User\Desktop\Новая папка (2)\IMG20210422145410_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924944"/>
            <a:ext cx="2445736" cy="3260981"/>
          </a:xfrm>
          <a:prstGeom prst="roundRect">
            <a:avLst/>
          </a:prstGeom>
          <a:noFill/>
        </p:spPr>
      </p:pic>
      <p:pic>
        <p:nvPicPr>
          <p:cNvPr id="50180" name="Picture 4" descr="C:\Users\User\Desktop\Новая папка (2)\IMG20210422150533_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1124744"/>
            <a:ext cx="2625756" cy="3501008"/>
          </a:xfrm>
          <a:prstGeom prst="roundRect">
            <a:avLst/>
          </a:prstGeom>
          <a:noFill/>
        </p:spPr>
      </p:pic>
      <p:pic>
        <p:nvPicPr>
          <p:cNvPr id="50181" name="Picture 5" descr="C:\Users\User\Desktop\Новая папка (2)\IMG20210422150527_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3789040"/>
            <a:ext cx="2211710" cy="2588907"/>
          </a:xfrm>
          <a:prstGeom prst="can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99592" y="83671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Овальная выноска 7"/>
          <p:cNvSpPr/>
          <p:nvPr/>
        </p:nvSpPr>
        <p:spPr>
          <a:xfrm>
            <a:off x="611560" y="836712"/>
            <a:ext cx="2376264" cy="1584176"/>
          </a:xfrm>
          <a:prstGeom prst="wedgeEllipseCallou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Воспитанники также помогли в уборке городского парка</a:t>
            </a:r>
            <a:endParaRPr lang="ru-RU" b="1" dirty="0"/>
          </a:p>
        </p:txBody>
      </p:sp>
      <p:pic>
        <p:nvPicPr>
          <p:cNvPr id="37890" name="Picture 2" descr="https://kiskizaiki.files.wordpress.com/2020/04/kisspng-smiley-emoticon-thumb-signal-computer-icons-clip-a-moviestarplanet-5b55ca485d4e38.3116458915323490003822.jpg?w=836&amp;h=63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5085184"/>
            <a:ext cx="1487196" cy="1122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1"/>
            <a:ext cx="8988425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620689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Всероссийская акция «Спорт-альтернатива пагубным привычкам»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http://slansi7.ru/upload/lenslansi7_new/images/big/cc/1f/cc1f127d84624a5031950a294df2d5c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628800"/>
            <a:ext cx="3429405" cy="2572054"/>
          </a:xfrm>
          <a:prstGeom prst="roundRect">
            <a:avLst/>
          </a:prstGeom>
          <a:noFill/>
        </p:spPr>
      </p:pic>
      <p:pic>
        <p:nvPicPr>
          <p:cNvPr id="19460" name="Picture 4" descr="http://slansi7.ru/upload/lenslansi7_new/images/big/6d/35/6d35cd1b9dbe8a15618c327f647bb5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068960"/>
            <a:ext cx="3992960" cy="2994720"/>
          </a:xfrm>
          <a:prstGeom prst="round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11960" y="908720"/>
            <a:ext cx="4139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Ребята приняли активное участие в танцевальном </a:t>
            </a:r>
            <a:r>
              <a:rPr lang="ru-RU" dirty="0" err="1" smtClean="0"/>
              <a:t>флешмобе</a:t>
            </a:r>
            <a:r>
              <a:rPr lang="ru-RU" dirty="0" smtClean="0"/>
              <a:t> «В мире нет рецепта </a:t>
            </a:r>
            <a:r>
              <a:rPr lang="ru-RU" dirty="0" err="1" smtClean="0"/>
              <a:t>лучше-будь</a:t>
            </a:r>
            <a:r>
              <a:rPr lang="ru-RU" dirty="0" smtClean="0"/>
              <a:t> со спортом неразлучен», в творческом конкурсе «Чтобы быть здоровым», а также показали свое актерское мастерство в записи видеороликов о ЗОЖ. </a:t>
            </a:r>
            <a:endParaRPr lang="ru-RU" dirty="0"/>
          </a:p>
        </p:txBody>
      </p:sp>
      <p:pic>
        <p:nvPicPr>
          <p:cNvPr id="24578" name="Picture 2" descr="http://i.mycdn.me/i?r=AzEPZsRbOZEKgBhR0XGMT1RkQGr2Sm6AVuCyssWhOEeO26aKTM5SRkZCeTgDn6uOy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293096"/>
            <a:ext cx="3063862" cy="19597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8425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4" name="Picture 2" descr="C:\Users\User\Desktop\Новая папка (2)\IMG20210429134009_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764704"/>
            <a:ext cx="3419872" cy="2564904"/>
          </a:xfrm>
          <a:prstGeom prst="roundRect">
            <a:avLst/>
          </a:prstGeom>
          <a:noFill/>
        </p:spPr>
      </p:pic>
      <p:pic>
        <p:nvPicPr>
          <p:cNvPr id="54275" name="Picture 3" descr="C:\Users\User\Desktop\Новая папка (2)\IMG20210429134948_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996952"/>
            <a:ext cx="4187957" cy="3140968"/>
          </a:xfrm>
          <a:prstGeom prst="roundRect">
            <a:avLst/>
          </a:prstGeom>
          <a:noFill/>
        </p:spPr>
      </p:pic>
      <p:pic>
        <p:nvPicPr>
          <p:cNvPr id="28674" name="Picture 2" descr="http://slansi7.ru/upload/lenslansi7_new/images/big/29/08/2908ffeb8ac39ef713bf54cbcd5a1540.jpg"/>
          <p:cNvPicPr>
            <a:picLocks noChangeAspect="1" noChangeArrowheads="1"/>
          </p:cNvPicPr>
          <p:nvPr/>
        </p:nvPicPr>
        <p:blipFill>
          <a:blip r:embed="rId5" cstate="print"/>
          <a:srcRect t="14116" b="9254"/>
          <a:stretch>
            <a:fillRect/>
          </a:stretch>
        </p:blipFill>
        <p:spPr bwMode="auto">
          <a:xfrm>
            <a:off x="1043608" y="3501008"/>
            <a:ext cx="2678088" cy="2736304"/>
          </a:xfrm>
          <a:prstGeom prst="roundRect">
            <a:avLst/>
          </a:prstGeom>
          <a:noFill/>
        </p:spPr>
      </p:pic>
      <p:sp>
        <p:nvSpPr>
          <p:cNvPr id="8" name="Овальная выноска 7"/>
          <p:cNvSpPr/>
          <p:nvPr/>
        </p:nvSpPr>
        <p:spPr>
          <a:xfrm>
            <a:off x="4283968" y="548680"/>
            <a:ext cx="4176464" cy="1872208"/>
          </a:xfrm>
          <a:prstGeom prst="wedgeEllipse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Посещение школьной библиотеки, где была предоставлена для обучающихся  книжная выставка «Мир профессий». 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2770" name="Picture 2" descr="https://w7.pngwing.com/pngs/604/795/png-transparent-questioning-emoji-crazy-dizzy-confused-question-emoji-questioning-emoticon-question-emoticon-emoticon-emoji-stick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2708920"/>
            <a:ext cx="1479056" cy="9710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8425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6" name="Picture 2" descr="http://slansi7.ru/upload/lenslansi7_new/images/big/8b/c5/8bc552347b0dbbb03e00f7edbe81861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48680"/>
            <a:ext cx="3919363" cy="2953946"/>
          </a:xfrm>
          <a:prstGeom prst="roundRect">
            <a:avLst/>
          </a:prstGeom>
          <a:noFill/>
        </p:spPr>
      </p:pic>
      <p:pic>
        <p:nvPicPr>
          <p:cNvPr id="57348" name="Picture 4" descr="http://slansi7.ru/upload/lenslansi7_new/images/big/ff/00/ff00faf95a4c4b74e19944d4886b88e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132856"/>
            <a:ext cx="3182144" cy="4242859"/>
          </a:xfrm>
          <a:prstGeom prst="roundRect">
            <a:avLst/>
          </a:prstGeom>
          <a:noFill/>
        </p:spPr>
      </p:pic>
      <p:pic>
        <p:nvPicPr>
          <p:cNvPr id="57350" name="Picture 6" descr="http://slansi7.ru/upload/lenslansi7_new/images/big/b9/8b/b98bfef8abbb6667f5fbb4ffe43c0c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501008"/>
            <a:ext cx="3896949" cy="2850704"/>
          </a:xfrm>
          <a:prstGeom prst="round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44008" y="332656"/>
            <a:ext cx="38164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Тематический урок «Любая ситуация решаема»  в ходе которого ребята  сравнивали, предлагали  решение  проблемных ситуаций, обобщали имеющийся социальный опыт.</a:t>
            </a:r>
            <a:endParaRPr lang="ru-RU" dirty="0"/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Информирование о телефоне доверия – шаг</a:t>
            </a:r>
            <a:endParaRPr kumimoji="0" lang="ru-RU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>к безопасности ребенка!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 descr="C:\Users\User\Desktop\Новая папка (2)\IMG20210517172658_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3573016"/>
            <a:ext cx="3888432" cy="2808312"/>
          </a:xfrm>
          <a:prstGeom prst="roundRect">
            <a:avLst/>
          </a:prstGeom>
          <a:noFill/>
        </p:spPr>
      </p:pic>
      <p:sp>
        <p:nvSpPr>
          <p:cNvPr id="30724" name="AutoShape 4" descr="https://i-a.d-cd.net/OSAAAgGbaOA-19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6" name="Picture 6" descr="https://st2.depositphotos.com/1967477/7371/v/950/depositphotos_73710267-stock-illustration-cartoon-emoticon-waving-han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1844824"/>
            <a:ext cx="1031906" cy="959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8425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 descr="C:\Users\User\Desktop\Новая папка (2)\IMG20210520152031_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492896"/>
            <a:ext cx="2499742" cy="3332989"/>
          </a:xfrm>
          <a:prstGeom prst="roundRect">
            <a:avLst/>
          </a:prstGeom>
          <a:noFill/>
        </p:spPr>
      </p:pic>
      <p:pic>
        <p:nvPicPr>
          <p:cNvPr id="56323" name="Picture 3" descr="C:\Users\User\Desktop\Новая папка (2)\IMG20210520152048_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68760"/>
            <a:ext cx="3723878" cy="4965171"/>
          </a:xfrm>
          <a:prstGeom prst="roundRect">
            <a:avLst/>
          </a:prstGeom>
          <a:noFill/>
        </p:spPr>
      </p:pic>
      <p:sp>
        <p:nvSpPr>
          <p:cNvPr id="5" name="Овальная выноска 4"/>
          <p:cNvSpPr/>
          <p:nvPr/>
        </p:nvSpPr>
        <p:spPr>
          <a:xfrm>
            <a:off x="611560" y="476672"/>
            <a:ext cx="4032448" cy="1872208"/>
          </a:xfrm>
          <a:prstGeom prst="wedgeEllipse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0" y="548680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Инспектор по пропаганде безопасности дорожного движения рассказал обучающимся о том, как правильно вести себя на проезжей части и объяснил правила езды на велосипеде, роликах, самокатах.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ьная выноска 7"/>
          <p:cNvSpPr/>
          <p:nvPr/>
        </p:nvSpPr>
        <p:spPr>
          <a:xfrm>
            <a:off x="1259632" y="404664"/>
            <a:ext cx="5616624" cy="1008112"/>
          </a:xfrm>
          <a:prstGeom prst="wedgeEllipse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Заключительный огонёк 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ятно 2 8"/>
          <p:cNvSpPr/>
          <p:nvPr/>
        </p:nvSpPr>
        <p:spPr>
          <a:xfrm>
            <a:off x="6516216" y="1052736"/>
            <a:ext cx="2160240" cy="1440160"/>
          </a:xfrm>
          <a:prstGeom prst="irregularSeal2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020272" y="1412776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Прощай 5 класс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User\Desktop\фото 5 класс\IMG20210527151925_00.jpg"/>
          <p:cNvPicPr/>
          <p:nvPr/>
        </p:nvPicPr>
        <p:blipFill>
          <a:blip r:embed="rId4" cstate="print"/>
          <a:srcRect t="13169"/>
          <a:stretch>
            <a:fillRect/>
          </a:stretch>
        </p:blipFill>
        <p:spPr bwMode="auto">
          <a:xfrm>
            <a:off x="5652120" y="2996952"/>
            <a:ext cx="2870654" cy="332348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User\Desktop\фото 5 класс\IMG20210527164352_00.jpg"/>
          <p:cNvPicPr/>
          <p:nvPr/>
        </p:nvPicPr>
        <p:blipFill>
          <a:blip r:embed="rId5" cstate="print"/>
          <a:srcRect l="10202" t="13603"/>
          <a:stretch>
            <a:fillRect/>
          </a:stretch>
        </p:blipFill>
        <p:spPr bwMode="auto">
          <a:xfrm>
            <a:off x="2051720" y="1556792"/>
            <a:ext cx="3802742" cy="2744045"/>
          </a:xfrm>
          <a:prstGeom prst="round2Same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User\Desktop\фото 5 класс\IMG20210527161009_00.jpg"/>
          <p:cNvPicPr/>
          <p:nvPr/>
        </p:nvPicPr>
        <p:blipFill>
          <a:blip r:embed="rId6" cstate="print"/>
          <a:srcRect t="16689"/>
          <a:stretch>
            <a:fillRect/>
          </a:stretch>
        </p:blipFill>
        <p:spPr bwMode="auto">
          <a:xfrm>
            <a:off x="1691680" y="4365104"/>
            <a:ext cx="3451760" cy="2156772"/>
          </a:xfrm>
          <a:prstGeom prst="round2Same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AutoShape 2" descr="https://upload.wikimedia.org/wikipedia/commons/thumb/f/f5/SMirC-party.svg/1024px-SMirC-party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6" name="AutoShape 4" descr="https://upload.wikimedia.org/wikipedia/commons/thumb/f/f5/SMirC-party.svg/1024px-SMirC-party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438" name="AutoShape 6" descr="https://upload.wikimedia.org/wikipedia/commons/thumb/f/f5/SMirC-party.svg/1024px-SMirC-party.sv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40" name="Picture 8" descr="https://f4.24open.ru/CRgIy815T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1772816"/>
            <a:ext cx="1508259" cy="13068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0"/>
            <a:ext cx="9036496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slansi7.ru/upload/lenslansi7_new/images/big/20/79/20791ec5095065f36607bf513c5734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276872"/>
            <a:ext cx="2524547" cy="3371917"/>
          </a:xfrm>
          <a:prstGeom prst="roundRect">
            <a:avLst/>
          </a:prstGeom>
          <a:noFill/>
        </p:spPr>
      </p:pic>
      <p:pic>
        <p:nvPicPr>
          <p:cNvPr id="18436" name="Picture 4" descr="http://slansi7.ru/upload/lenslansi7_new/images/big/9e/78/9e78dddbabbff1db57c12f8ee818b3b3.jpg"/>
          <p:cNvPicPr>
            <a:picLocks noChangeAspect="1" noChangeArrowheads="1"/>
          </p:cNvPicPr>
          <p:nvPr/>
        </p:nvPicPr>
        <p:blipFill>
          <a:blip r:embed="rId4" cstate="print"/>
          <a:srcRect r="8812"/>
          <a:stretch>
            <a:fillRect/>
          </a:stretch>
        </p:blipFill>
        <p:spPr bwMode="auto">
          <a:xfrm>
            <a:off x="5508104" y="692696"/>
            <a:ext cx="2880320" cy="4218856"/>
          </a:xfrm>
          <a:prstGeom prst="round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55576" y="1340768"/>
            <a:ext cx="3888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Ребята  приложили  все усилия для того, чтобы территория вокруг родной школы засияла чистотой.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7" name="Picture 1" descr="F:\5кл фото\уборка сада\IMG20201015152439_00.jpg"/>
          <p:cNvPicPr>
            <a:picLocks noChangeAspect="1" noChangeArrowheads="1"/>
          </p:cNvPicPr>
          <p:nvPr/>
        </p:nvPicPr>
        <p:blipFill>
          <a:blip r:embed="rId5" cstate="print"/>
          <a:srcRect l="-6731"/>
          <a:stretch>
            <a:fillRect/>
          </a:stretch>
        </p:blipFill>
        <p:spPr bwMode="auto">
          <a:xfrm>
            <a:off x="3419872" y="2924944"/>
            <a:ext cx="2427734" cy="3429000"/>
          </a:xfrm>
          <a:prstGeom prst="roundRect">
            <a:avLst/>
          </a:prstGeom>
          <a:noFill/>
        </p:spPr>
      </p:pic>
      <p:sp>
        <p:nvSpPr>
          <p:cNvPr id="8" name="Овальная выноска 7"/>
          <p:cNvSpPr/>
          <p:nvPr/>
        </p:nvSpPr>
        <p:spPr>
          <a:xfrm>
            <a:off x="827584" y="332656"/>
            <a:ext cx="4464496" cy="936104"/>
          </a:xfrm>
          <a:prstGeom prst="wedgeEllipseCallou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Акция «Чистый школьный двор»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20.10.2020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https://st2.depositphotos.com/1967477/7518/v/950/depositphotos_75189879-stock-illustration-cartoon-emoticon-finge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5085184"/>
            <a:ext cx="1069275" cy="1151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8425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3" name="Picture 1" descr="C:\Users\User\Desktop\Новая папка (2)\IMG20201120134223_00.jpg"/>
          <p:cNvPicPr>
            <a:picLocks noChangeAspect="1" noChangeArrowheads="1"/>
          </p:cNvPicPr>
          <p:nvPr/>
        </p:nvPicPr>
        <p:blipFill>
          <a:blip r:embed="rId3" cstate="print"/>
          <a:srcRect b="24401"/>
          <a:stretch>
            <a:fillRect/>
          </a:stretch>
        </p:blipFill>
        <p:spPr bwMode="auto">
          <a:xfrm>
            <a:off x="467544" y="620688"/>
            <a:ext cx="2571750" cy="2592288"/>
          </a:xfrm>
          <a:prstGeom prst="roundRect">
            <a:avLst/>
          </a:prstGeom>
          <a:noFill/>
        </p:spPr>
      </p:pic>
      <p:pic>
        <p:nvPicPr>
          <p:cNvPr id="18436" name="Picture 4" descr="C:\Users\User\Desktop\Новая папка (2)\IMG20201120134844_00.jpg"/>
          <p:cNvPicPr>
            <a:picLocks noChangeAspect="1" noChangeArrowheads="1"/>
          </p:cNvPicPr>
          <p:nvPr/>
        </p:nvPicPr>
        <p:blipFill>
          <a:blip r:embed="rId4" cstate="print"/>
          <a:srcRect t="25740"/>
          <a:stretch>
            <a:fillRect/>
          </a:stretch>
        </p:blipFill>
        <p:spPr bwMode="auto">
          <a:xfrm>
            <a:off x="5796136" y="3789040"/>
            <a:ext cx="2517744" cy="2492896"/>
          </a:xfrm>
          <a:prstGeom prst="roundRect">
            <a:avLst/>
          </a:prstGeom>
          <a:noFill/>
        </p:spPr>
      </p:pic>
      <p:pic>
        <p:nvPicPr>
          <p:cNvPr id="18437" name="Picture 5" descr="C:\Users\User\Desktop\Новая папка (2)\IMG20201120134523_00.jpg"/>
          <p:cNvPicPr>
            <a:picLocks noChangeAspect="1" noChangeArrowheads="1"/>
          </p:cNvPicPr>
          <p:nvPr/>
        </p:nvPicPr>
        <p:blipFill>
          <a:blip r:embed="rId5" cstate="print"/>
          <a:srcRect t="13561"/>
          <a:stretch>
            <a:fillRect/>
          </a:stretch>
        </p:blipFill>
        <p:spPr bwMode="auto">
          <a:xfrm>
            <a:off x="539552" y="3284984"/>
            <a:ext cx="2787774" cy="3212976"/>
          </a:xfrm>
          <a:prstGeom prst="roundRect">
            <a:avLst/>
          </a:prstGeom>
          <a:noFill/>
        </p:spPr>
      </p:pic>
      <p:pic>
        <p:nvPicPr>
          <p:cNvPr id="18438" name="Picture 6" descr="C:\Users\User\Desktop\Новая папка (2)\IMG20201120134504_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3933056"/>
            <a:ext cx="1923678" cy="2564904"/>
          </a:xfrm>
          <a:prstGeom prst="roundRect">
            <a:avLst/>
          </a:prstGeom>
          <a:noFill/>
        </p:spPr>
      </p:pic>
      <p:pic>
        <p:nvPicPr>
          <p:cNvPr id="9" name="Picture 3" descr="C:\Users\User\Desktop\Новая папка (2)\IMG20201120135034_00.jpg"/>
          <p:cNvPicPr>
            <a:picLocks noChangeAspect="1" noChangeArrowheads="1"/>
          </p:cNvPicPr>
          <p:nvPr/>
        </p:nvPicPr>
        <p:blipFill>
          <a:blip r:embed="rId7" cstate="print"/>
          <a:srcRect l="6317" t="5263"/>
          <a:stretch>
            <a:fillRect/>
          </a:stretch>
        </p:blipFill>
        <p:spPr bwMode="auto">
          <a:xfrm>
            <a:off x="5292080" y="764704"/>
            <a:ext cx="3203848" cy="2592288"/>
          </a:xfrm>
          <a:prstGeom prst="roundRect">
            <a:avLst/>
          </a:prstGeom>
          <a:noFill/>
        </p:spPr>
      </p:pic>
      <p:sp>
        <p:nvSpPr>
          <p:cNvPr id="10" name="Овальная выноска 9"/>
          <p:cNvSpPr/>
          <p:nvPr/>
        </p:nvSpPr>
        <p:spPr>
          <a:xfrm>
            <a:off x="2987824" y="1052736"/>
            <a:ext cx="2592288" cy="1872208"/>
          </a:xfrm>
          <a:prstGeom prst="wedgeEllipse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203848" y="1412776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Вот так дружно все вместе создавали наш классный проект.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8425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User\Desktop\Новая папка (2)\IMG20201125174304_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196752"/>
            <a:ext cx="2355726" cy="3140968"/>
          </a:xfrm>
          <a:prstGeom prst="roundRect">
            <a:avLst/>
          </a:prstGeom>
          <a:noFill/>
        </p:spPr>
      </p:pic>
      <p:pic>
        <p:nvPicPr>
          <p:cNvPr id="23555" name="Picture 3" descr="C:\Users\User\Desktop\Новая папка (2)\IMG20201125174319_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124744"/>
            <a:ext cx="2751770" cy="3669027"/>
          </a:xfrm>
          <a:prstGeom prst="roundRect">
            <a:avLst/>
          </a:prstGeom>
          <a:noFill/>
        </p:spPr>
      </p:pic>
      <p:pic>
        <p:nvPicPr>
          <p:cNvPr id="23556" name="Picture 4" descr="C:\Users\User\Desktop\Новая папка (2)\IMG20201125174947_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3140968"/>
            <a:ext cx="2445736" cy="3260981"/>
          </a:xfrm>
          <a:prstGeom prst="roundRect">
            <a:avLst/>
          </a:prstGeom>
          <a:noFill/>
        </p:spPr>
      </p:pic>
      <p:sp>
        <p:nvSpPr>
          <p:cNvPr id="7" name="Овальная выноска 6"/>
          <p:cNvSpPr/>
          <p:nvPr/>
        </p:nvSpPr>
        <p:spPr>
          <a:xfrm>
            <a:off x="2987824" y="692696"/>
            <a:ext cx="2952328" cy="1296144"/>
          </a:xfrm>
          <a:prstGeom prst="wedgeEllipse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131840" y="908720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Ролевая игра «Юридическая консультация»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67315" y="2348880"/>
            <a:ext cx="28288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Неделя права</a:t>
            </a:r>
            <a:endParaRPr lang="ru-RU" dirty="0" smtClean="0"/>
          </a:p>
        </p:txBody>
      </p:sp>
      <p:pic>
        <p:nvPicPr>
          <p:cNvPr id="62466" name="Picture 2" descr="https://static9.depositphotos.com/1157310/1196/v/950/depositphotos_11967375-stock-illustration-basket-ball-masco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5085184"/>
            <a:ext cx="2541168" cy="12941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8425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User\Desktop\Новая папка (2)\IMG20201207150816_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548680"/>
            <a:ext cx="1815666" cy="2420888"/>
          </a:xfrm>
          <a:prstGeom prst="roundRect">
            <a:avLst/>
          </a:prstGeom>
          <a:noFill/>
        </p:spPr>
      </p:pic>
      <p:pic>
        <p:nvPicPr>
          <p:cNvPr id="24580" name="Picture 4" descr="C:\Users\User\Desktop\Новая папка (2)\IMG20201208154653_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212976"/>
            <a:ext cx="2463738" cy="3284984"/>
          </a:xfrm>
          <a:prstGeom prst="can">
            <a:avLst/>
          </a:prstGeom>
          <a:noFill/>
        </p:spPr>
      </p:pic>
      <p:pic>
        <p:nvPicPr>
          <p:cNvPr id="24581" name="Picture 5" descr="C:\Users\User\Desktop\Новая папка (2)\IMG20201211133453_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2996952"/>
            <a:ext cx="2409732" cy="3212976"/>
          </a:xfrm>
          <a:prstGeom prst="roundRect">
            <a:avLst/>
          </a:prstGeom>
          <a:noFill/>
        </p:spPr>
      </p:pic>
      <p:pic>
        <p:nvPicPr>
          <p:cNvPr id="24582" name="Picture 6" descr="C:\Users\User\Desktop\Новая папка (2)\IMG20201222123750_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1916832"/>
            <a:ext cx="2211710" cy="2948947"/>
          </a:xfrm>
          <a:prstGeom prst="roundRect">
            <a:avLst/>
          </a:prstGeom>
          <a:noFill/>
        </p:spPr>
      </p:pic>
      <p:pic>
        <p:nvPicPr>
          <p:cNvPr id="24583" name="Picture 7" descr="C:\Users\User\Desktop\Новая папка (2)\IMG20201224142323_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692696"/>
            <a:ext cx="2555776" cy="1916832"/>
          </a:xfrm>
          <a:prstGeom prst="roundRect">
            <a:avLst/>
          </a:prstGeom>
          <a:noFill/>
        </p:spPr>
      </p:pic>
      <p:sp>
        <p:nvSpPr>
          <p:cNvPr id="11" name="12-конечная звезда 10"/>
          <p:cNvSpPr/>
          <p:nvPr/>
        </p:nvSpPr>
        <p:spPr>
          <a:xfrm>
            <a:off x="323528" y="404664"/>
            <a:ext cx="3024336" cy="1584176"/>
          </a:xfrm>
          <a:prstGeom prst="star12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Акция"Ёлка добрых пожеланий".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42" name="Picture 2" descr="https://sun9-74.userapi.com/impg/aq_rMMCRug-DrbAWmkCrm8qBhOxIg14nb8Xr6A/QMHSINrX-yM.jpg?size=604x604&amp;quality=96&amp;sign=a72b5e8eddb301872e224e4a1b5e83e0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55776" y="2492896"/>
            <a:ext cx="1625030" cy="16250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8425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User\Desktop\Новая папка (2)\IMG20201210141120_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060848"/>
            <a:ext cx="2931790" cy="3909053"/>
          </a:xfrm>
          <a:prstGeom prst="roundRect">
            <a:avLst/>
          </a:prstGeom>
          <a:noFill/>
        </p:spPr>
      </p:pic>
      <p:pic>
        <p:nvPicPr>
          <p:cNvPr id="25603" name="Picture 3" descr="C:\Users\User\Desktop\Новая папка (2)\IMG20201210141106_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620688"/>
            <a:ext cx="2247714" cy="2996952"/>
          </a:xfrm>
          <a:prstGeom prst="roundRect">
            <a:avLst/>
          </a:prstGeom>
          <a:noFill/>
        </p:spPr>
      </p:pic>
      <p:pic>
        <p:nvPicPr>
          <p:cNvPr id="6" name="Picture 3" descr="C:\Users\User\Desktop\Новая папка (2)\IMG20201210141216_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2564904"/>
            <a:ext cx="2949792" cy="3933056"/>
          </a:xfrm>
          <a:prstGeom prst="roundRect">
            <a:avLst/>
          </a:prstGeom>
          <a:noFill/>
        </p:spPr>
      </p:pic>
      <p:pic>
        <p:nvPicPr>
          <p:cNvPr id="8" name="Picture 3" descr="C:\Users\User\Desktop\Новая папка (2)\IMG20201224155332_00.jpg"/>
          <p:cNvPicPr>
            <a:picLocks noChangeAspect="1" noChangeArrowheads="1"/>
          </p:cNvPicPr>
          <p:nvPr/>
        </p:nvPicPr>
        <p:blipFill>
          <a:blip r:embed="rId6" cstate="print"/>
          <a:srcRect t="10077" b="9310"/>
          <a:stretch>
            <a:fillRect/>
          </a:stretch>
        </p:blipFill>
        <p:spPr bwMode="auto">
          <a:xfrm>
            <a:off x="539552" y="3429000"/>
            <a:ext cx="2679762" cy="2880320"/>
          </a:xfrm>
          <a:prstGeom prst="flowChartPreparation">
            <a:avLst/>
          </a:prstGeom>
          <a:noFill/>
        </p:spPr>
      </p:pic>
      <p:sp>
        <p:nvSpPr>
          <p:cNvPr id="9" name="Овальная выноска 8"/>
          <p:cNvSpPr/>
          <p:nvPr/>
        </p:nvSpPr>
        <p:spPr>
          <a:xfrm>
            <a:off x="3491880" y="548680"/>
            <a:ext cx="5112568" cy="1152128"/>
          </a:xfrm>
          <a:prstGeom prst="wedgeEllipseCallou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Вечерний досуг.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Очень любим играть, рисовать, трудиться.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https://static4.depositphotos.com/1001911/337/v/950/depositphotos_3376940-stock-illustration-painter-emotico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1556792"/>
            <a:ext cx="1955546" cy="9557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88425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User\Desktop\Новая папка (2)\IMG20201215151819_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692696"/>
            <a:ext cx="4283968" cy="3212976"/>
          </a:xfrm>
          <a:prstGeom prst="roundRect">
            <a:avLst/>
          </a:prstGeom>
          <a:noFill/>
        </p:spPr>
      </p:pic>
      <p:pic>
        <p:nvPicPr>
          <p:cNvPr id="28674" name="Picture 2" descr="C:\Users\User\Desktop\Новая папка (2)\IMG20201215151909_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204864"/>
            <a:ext cx="2103698" cy="2804931"/>
          </a:xfrm>
          <a:prstGeom prst="can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915816" y="4005064"/>
            <a:ext cx="48965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 занимательной форме прошло мероприятие по профориентации. Ребята узнали много нового и интересного о разных профессиях, проявили свою находчивость, смекалку, артистические способности, показали знания о мире профессий.</a:t>
            </a:r>
            <a:endParaRPr lang="ru-RU" dirty="0"/>
          </a:p>
        </p:txBody>
      </p:sp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971600" y="730029"/>
            <a:ext cx="2232248" cy="13849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/>
              <a:t> 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Тематический час на тему: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«Профессии людей, работающих в нашей школе-интернате»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  <a:hlinkClick r:id="rId5"/>
              </a:rPr>
              <a:t> 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3250" name="Picture 2" descr="Хочу такой сайт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06938" y="-106363"/>
            <a:ext cx="9525" cy="9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otoshops.org/uploads/taginator/Dec-2012/krasivye-kartinki-dlya-fona-prezentac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:\Users\User\Desktop\Новая папка (2)\IMG20201222120132_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92696"/>
            <a:ext cx="3923928" cy="2942946"/>
          </a:xfrm>
          <a:prstGeom prst="roundRect">
            <a:avLst/>
          </a:prstGeom>
          <a:noFill/>
        </p:spPr>
      </p:pic>
      <p:pic>
        <p:nvPicPr>
          <p:cNvPr id="29699" name="Picture 3" descr="C:\Users\User\Desktop\Новая папка (2)\IMG20201222122157_00.jpg"/>
          <p:cNvPicPr>
            <a:picLocks noChangeAspect="1" noChangeArrowheads="1"/>
          </p:cNvPicPr>
          <p:nvPr/>
        </p:nvPicPr>
        <p:blipFill>
          <a:blip r:embed="rId4" cstate="print"/>
          <a:srcRect t="10413" b="8018"/>
          <a:stretch>
            <a:fillRect/>
          </a:stretch>
        </p:blipFill>
        <p:spPr bwMode="auto">
          <a:xfrm>
            <a:off x="5076056" y="2924944"/>
            <a:ext cx="3111810" cy="3384376"/>
          </a:xfrm>
          <a:prstGeom prst="roundRect">
            <a:avLst/>
          </a:prstGeom>
          <a:noFill/>
        </p:spPr>
      </p:pic>
      <p:pic>
        <p:nvPicPr>
          <p:cNvPr id="29700" name="Picture 4" descr="C:\Users\User\Desktop\Новая папка (2)\IMG20201222122340_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3861048"/>
            <a:ext cx="3131840" cy="2348880"/>
          </a:xfrm>
          <a:prstGeom prst="roundRect">
            <a:avLst/>
          </a:prstGeom>
          <a:noFill/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4644008" y="353572"/>
            <a:ext cx="410445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  Вместе с классным руководителем Кашиной Ю.М. и воспитателем 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Брековой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 Г.Г. обучающиеся подготовили  Дедушке Морозу  сюрприз в виде новогодней ёлочки  и поздравительной открытки.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   Дедушка Мороз  откликнулся и   встретился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  с нами   в прямом эфире 22 декабря в 12.00.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555555"/>
                </a:solidFill>
                <a:effectLst/>
                <a:latin typeface="Times New Roman" pitchFamily="18" charset="0"/>
                <a:cs typeface="Times New Roman" pitchFamily="18" charset="0"/>
              </a:rPr>
              <a:t>Ребята остались очень довольны!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369</Words>
  <Application>Microsoft Office PowerPoint</Application>
  <PresentationFormat>Экран (4:3)</PresentationFormat>
  <Paragraphs>56</Paragraphs>
  <Slides>27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школа</cp:lastModifiedBy>
  <cp:revision>134</cp:revision>
  <dcterms:created xsi:type="dcterms:W3CDTF">2020-11-01T14:46:10Z</dcterms:created>
  <dcterms:modified xsi:type="dcterms:W3CDTF">2021-06-17T10:18:06Z</dcterms:modified>
</cp:coreProperties>
</file>