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«Мир природы и человека»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 </a:t>
            </a:r>
            <a:r>
              <a:rPr lang="ru-RU" dirty="0" smtClean="0"/>
              <a:t>класс</a:t>
            </a:r>
            <a:endParaRPr lang="ru-RU" dirty="0"/>
          </a:p>
        </p:txBody>
      </p:sp>
      <p:pic>
        <p:nvPicPr>
          <p:cNvPr id="1028" name="Picture 4" descr="https://nfmadou6.edumsko.ru/uploads/2000/1401/section/76908/07062017039-1.png?1508871473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2554"/>
            <a:ext cx="6471415" cy="578544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68144" y="5373216"/>
            <a:ext cx="3275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Propisi" pitchFamily="2" charset="0"/>
                <a:ea typeface="+mj-ea"/>
                <a:cs typeface="+mj-cs"/>
              </a:rPr>
              <a:t>Подготовила</a:t>
            </a:r>
            <a:r>
              <a:rPr lang="ru-RU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800" b="1" dirty="0" smtClean="0">
                <a:latin typeface="Propisi" pitchFamily="2" charset="0"/>
                <a:ea typeface="+mj-ea"/>
                <a:cs typeface="+mj-cs"/>
              </a:rPr>
              <a:t>Волкова И.В</a:t>
            </a:r>
            <a:r>
              <a:rPr lang="ru-RU" sz="4800" b="1" dirty="0" smtClean="0">
                <a:latin typeface="+mj-lt"/>
                <a:ea typeface="+mj-ea"/>
                <a:cs typeface="+mj-cs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s/75529/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h3.ggpht.com/_nQcjgbMrISY/S6otJFfEPqI/AAAAAAAAAS0/daUQyNwgvIk/w1200-h630-p-k-no-nu/%D0%91%D0%B5%D0%B7%D1%8B%D0%BC%D1%8F%D0%BD%D0%BD%D1%8B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3.infourok.ru/uploads/ex/10ff/0005a2c6-22ef6499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allbox.ru/resize/1920x1080/wallpapers/main/201631/e653924952ba9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5709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404664"/>
            <a:ext cx="96490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Проверка домашнего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8892480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Тест.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1) Имеет ли воздух цвет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2) Может ли человек жить без воздуха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3) Воздух обязательно должен быть чистым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4) Верно, что в городе дышится лучше, чем в лесу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5) Машины загрязняют воздух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6) Температуру воздуха измеряют термометром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Отгадайте загадку:</a:t>
            </a:r>
          </a:p>
          <a:p>
            <a:r>
              <a:rPr lang="ru-RU" sz="4000" dirty="0" smtClean="0"/>
              <a:t>       </a:t>
            </a:r>
            <a:endParaRPr lang="ru-RU" sz="4000" dirty="0" smtClean="0"/>
          </a:p>
          <a:p>
            <a:r>
              <a:rPr lang="ru-RU" sz="4000" b="1" dirty="0" smtClean="0">
                <a:latin typeface="Propisi" pitchFamily="2" charset="0"/>
              </a:rPr>
              <a:t> </a:t>
            </a:r>
            <a:r>
              <a:rPr lang="ru-RU" sz="4000" b="1" dirty="0" smtClean="0">
                <a:latin typeface="Propisi" pitchFamily="2" charset="0"/>
              </a:rPr>
              <a:t>      Без </a:t>
            </a:r>
            <a:r>
              <a:rPr lang="ru-RU" sz="4000" b="1" dirty="0" smtClean="0">
                <a:latin typeface="Propisi" pitchFamily="2" charset="0"/>
              </a:rPr>
              <a:t>рук, без ног,</a:t>
            </a:r>
          </a:p>
          <a:p>
            <a:r>
              <a:rPr lang="ru-RU" sz="4000" b="1" dirty="0" smtClean="0">
                <a:latin typeface="Propisi" pitchFamily="2" charset="0"/>
              </a:rPr>
              <a:t>       По полю рыщет,</a:t>
            </a:r>
          </a:p>
          <a:p>
            <a:r>
              <a:rPr lang="ru-RU" sz="4000" b="1" dirty="0" smtClean="0">
                <a:latin typeface="Propisi" pitchFamily="2" charset="0"/>
              </a:rPr>
              <a:t>       Поёт, да свищет,</a:t>
            </a:r>
          </a:p>
          <a:p>
            <a:r>
              <a:rPr lang="ru-RU" sz="4000" b="1" dirty="0" smtClean="0">
                <a:latin typeface="Propisi" pitchFamily="2" charset="0"/>
              </a:rPr>
              <a:t>       Деревья ломает, к земле </a:t>
            </a:r>
            <a:r>
              <a:rPr lang="ru-RU" sz="4000" b="1" dirty="0" smtClean="0">
                <a:latin typeface="Propisi" pitchFamily="2" charset="0"/>
              </a:rPr>
              <a:t>приклоняет</a:t>
            </a:r>
            <a:endParaRPr lang="ru-RU" sz="4000" b="1" dirty="0">
              <a:latin typeface="Propisi" pitchFamily="2" charset="0"/>
            </a:endParaRPr>
          </a:p>
        </p:txBody>
      </p:sp>
      <p:pic>
        <p:nvPicPr>
          <p:cNvPr id="15362" name="Picture 2" descr="https://cs8.livemaster.ru/storage/2e/6e/c287feeef3ebb8391e63a01ef1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505210" cy="187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 </a:t>
            </a:r>
            <a:br>
              <a:rPr lang="ru-RU" dirty="0" smtClean="0"/>
            </a:br>
            <a:r>
              <a:rPr lang="ru-RU" dirty="0" smtClean="0"/>
              <a:t>«Ветер. Направление ветра»</a:t>
            </a:r>
            <a:endParaRPr lang="ru-RU" dirty="0"/>
          </a:p>
        </p:txBody>
      </p:sp>
      <p:pic>
        <p:nvPicPr>
          <p:cNvPr id="16386" name="Picture 2" descr="http://www.animated-gifs.eu/category_nature/meteo-wind/0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2.infourok.ru/uploads/ex/02cf/00045c16-e8f7b2a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28903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Вопросы  для изучения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3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Ветер- это движение воздуха</a:t>
            </a:r>
            <a:r>
              <a:rPr lang="ru-RU" sz="2800" b="1" dirty="0" smtClean="0"/>
              <a:t>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Ветер может быть теплым и холодным, сильным и слабым</a:t>
            </a:r>
            <a:r>
              <a:rPr lang="ru-RU" sz="2800" b="1" dirty="0" smtClean="0"/>
              <a:t>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Земля по - разному нагревается в разных местах солнцем. От земли нагревается и воздух. Тёплый воздух легче холодного. Он поднимается вверх, а холодный воздух устремляется на его место. Вот и возникает ветер.</a:t>
            </a:r>
            <a:endParaRPr lang="ru-RU" sz="2800" b="1" dirty="0"/>
          </a:p>
        </p:txBody>
      </p:sp>
      <p:sp>
        <p:nvSpPr>
          <p:cNvPr id="17410" name="AutoShape 2" descr="http://parnasse.ru/images/photos/medium/402c02f7e5876b68f6b8e5cf22ce3d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i.gifer.com/5Cg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25144"/>
            <a:ext cx="3604921" cy="2029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 smtClean="0"/>
              <a:t>ветра</a:t>
            </a:r>
            <a:endParaRPr lang="ru-RU" dirty="0"/>
          </a:p>
        </p:txBody>
      </p:sp>
      <p:pic>
        <p:nvPicPr>
          <p:cNvPr id="19458" name="Picture 2" descr="https://arhivurokov.ru/videouroki/8/7/2/8727bc7462c53c2b4e5ad25217fe2458835de47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9388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2cf/00045c16-e8f7b2a1/img13.jpg"/>
          <p:cNvPicPr>
            <a:picLocks noChangeAspect="1" noChangeArrowheads="1"/>
          </p:cNvPicPr>
          <p:nvPr/>
        </p:nvPicPr>
        <p:blipFill>
          <a:blip r:embed="rId2" cstate="print"/>
          <a:srcRect t="55607" r="55379"/>
          <a:stretch>
            <a:fillRect/>
          </a:stretch>
        </p:blipFill>
        <p:spPr bwMode="auto">
          <a:xfrm>
            <a:off x="323528" y="332656"/>
            <a:ext cx="4919834" cy="3672408"/>
          </a:xfrm>
          <a:prstGeom prst="rect">
            <a:avLst/>
          </a:prstGeom>
          <a:noFill/>
        </p:spPr>
      </p:pic>
      <p:pic>
        <p:nvPicPr>
          <p:cNvPr id="20484" name="Picture 4" descr="https://avatars.mds.yandex.net/get-pdb/770122/24e29a49-66f6-4a4c-b58a-3ed96cce593d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72" y="2787726"/>
            <a:ext cx="4967228" cy="4070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253/000be5aa-32c9eba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«Мир природы и человека» 3 класс</vt:lpstr>
      <vt:lpstr>Слайд 2</vt:lpstr>
      <vt:lpstr>Слайд 3</vt:lpstr>
      <vt:lpstr>Тема урока  «Ветер. Направление ветра»</vt:lpstr>
      <vt:lpstr>Слайд 5</vt:lpstr>
      <vt:lpstr>Слайд 6</vt:lpstr>
      <vt:lpstr>Направления ветра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«Мир природы и человека» 3 класс</dc:title>
  <dc:creator>reGina</dc:creator>
  <cp:lastModifiedBy>Microsoft Office</cp:lastModifiedBy>
  <cp:revision>5</cp:revision>
  <dcterms:created xsi:type="dcterms:W3CDTF">2018-12-20T15:03:22Z</dcterms:created>
  <dcterms:modified xsi:type="dcterms:W3CDTF">2018-12-20T15:45:13Z</dcterms:modified>
</cp:coreProperties>
</file>