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ГБОУ ЛО «СЛАНЦЕВСКАЯ ШКОЛА – ИНТЕРНАТ»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ИСПОЛЬЗОВАНИЕ ИГРОВЫХ ТЕХНОЛОГИЙ В РАБОТЕ С ДЕТЬМИ ОБУЧАЮЩИМИСЯ ПРОПРОГРАММЕ АООП 2 ВАРИАНТ.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97703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Роль игровых  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582341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- усиление эмоционального восприятия материала;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приобретение опыта речевого общения;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освоение лексики, расширение словарного </a:t>
            </a:r>
            <a:r>
              <a:rPr lang="ru-RU" sz="2400" dirty="0" smtClean="0"/>
              <a:t>запас;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- отработка умений слушать и думать, выражать свои потребности и чувства с помощью вербальных и невербальных средств </a:t>
            </a:r>
            <a:r>
              <a:rPr lang="ru-RU" sz="2400" dirty="0" smtClean="0"/>
              <a:t>общения; </a:t>
            </a:r>
          </a:p>
          <a:p>
            <a:r>
              <a:rPr lang="ru-RU" sz="2400" dirty="0" smtClean="0"/>
              <a:t>-перевод </a:t>
            </a:r>
            <a:r>
              <a:rPr lang="ru-RU" sz="2400" dirty="0"/>
              <a:t>приобретаемых знаний в личностно-значимые, эмоционально-окрашенные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- развитие эмпатических способностей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212460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Функции игровой  </a:t>
            </a:r>
            <a:r>
              <a:rPr lang="ru-RU" sz="3200" dirty="0" smtClean="0"/>
              <a:t>деятельности.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- </a:t>
            </a:r>
            <a:r>
              <a:rPr lang="ru-RU" sz="2000" dirty="0" smtClean="0"/>
              <a:t>развлекательная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- развлечь, доставить удовольствие, воодушевить, пробудить интерес; - коммуникативная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/>
              <a:t>игры способны оказать помощь обучающимся с ОВЗ помочь справиться с переживаниями, препятствующими их нормальному самочувствию и общению со сверстниками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/>
              <a:t>самореализация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- </a:t>
            </a:r>
            <a:r>
              <a:rPr lang="ru-RU" sz="2000" dirty="0" err="1"/>
              <a:t>игротерапевтическая</a:t>
            </a:r>
            <a:r>
              <a:rPr lang="ru-RU" sz="2000" dirty="0"/>
              <a:t> - преодоление различных трудностей, возникающих в других видах жизнедеятельности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- диагностическая - выявление отклонений от нормативного поведения, реальное положение обучающегося в коллективе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- коррекция - внесение позитивных изменений в структуру личностных показателей; - социализация - включение в систему общественных отношений, усвоение норм человеческого общежития.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0357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sz="2000" b="1" dirty="0"/>
              <a:t>Алгоритм реализация игровых  приемов и ситуаций при урочной  </a:t>
            </a:r>
            <a:r>
              <a:rPr lang="ru-RU" sz="2000" b="1" dirty="0" smtClean="0"/>
              <a:t>форме</a:t>
            </a:r>
            <a:r>
              <a:rPr lang="ru-RU" sz="2000" b="1" dirty="0"/>
              <a:t> занятий 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543800" cy="38862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дидактическая</a:t>
            </a:r>
            <a:r>
              <a:rPr lang="ru-RU" sz="2400" b="1" dirty="0"/>
              <a:t> цель ­</a:t>
            </a:r>
            <a:r>
              <a:rPr lang="ru-RU" sz="2400" dirty="0"/>
              <a:t> ставится перед  обучающимися в форме игровой задачи учебная деятельность подчиняется правилам игры учебный материал используется в качестве ее средства в учебную деятельность вводится элемент соревнования,  который переводит дидактическую задачу в игровую успешное выполнение дидактического  задания связывается с игровым </a:t>
            </a:r>
            <a:r>
              <a:rPr lang="ru-RU" sz="2400" dirty="0" smtClean="0"/>
              <a:t>результатом.</a:t>
            </a:r>
            <a:endParaRPr lang="ru-RU" sz="24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16914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305342"/>
            <a:ext cx="67687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При</a:t>
            </a:r>
            <a:r>
              <a:rPr lang="ru-RU" sz="2000" b="1" dirty="0"/>
              <a:t> организации дидактических игр  необходимо придерживаться  следующих положений: </a:t>
            </a:r>
            <a:endParaRPr lang="ru-RU" sz="2000" b="1" dirty="0" smtClean="0"/>
          </a:p>
          <a:p>
            <a:r>
              <a:rPr lang="ru-RU" sz="2000" dirty="0" smtClean="0"/>
              <a:t>Правила </a:t>
            </a:r>
            <a:r>
              <a:rPr lang="ru-RU" sz="2000" dirty="0"/>
              <a:t>игры должны быть простыми, точно сформулированными, а содержание предлагаемого </a:t>
            </a:r>
            <a:r>
              <a:rPr lang="ru-RU" sz="2000" dirty="0" smtClean="0"/>
              <a:t>материала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– доступно пониманию обучающихся. В противном случае игра не вызовет интереса и будет проводиться </a:t>
            </a:r>
            <a:r>
              <a:rPr lang="ru-RU" sz="2000" dirty="0" smtClean="0"/>
              <a:t>формально</a:t>
            </a:r>
          </a:p>
          <a:p>
            <a:r>
              <a:rPr lang="ru-RU" sz="2000" dirty="0"/>
              <a:t>-</a:t>
            </a:r>
            <a:r>
              <a:rPr lang="ru-RU" sz="2000" dirty="0" smtClean="0"/>
              <a:t> </a:t>
            </a:r>
            <a:r>
              <a:rPr lang="ru-RU" sz="2000" dirty="0"/>
              <a:t>Игра должна давать достаточно пищи для мыслительной деятельности, в противном случае она не будет содействовать выполнению педагогических целей. </a:t>
            </a:r>
            <a:endParaRPr lang="ru-RU" sz="2000" dirty="0" smtClean="0"/>
          </a:p>
          <a:p>
            <a:r>
              <a:rPr lang="ru-RU" sz="2000" dirty="0"/>
              <a:t>-</a:t>
            </a:r>
            <a:r>
              <a:rPr lang="ru-RU" sz="2000" dirty="0" smtClean="0"/>
              <a:t> </a:t>
            </a:r>
            <a:r>
              <a:rPr lang="ru-RU" sz="2000" dirty="0"/>
              <a:t>При проведении игры, связанной с соревнованиями команд, должен быть обеспечен контроль за ее результатами со стороны всего коллектива учеников или выбранных лиц. Учет результатов должен быть открытым, ясным и справедливым.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3713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</a:t>
            </a:r>
            <a:r>
              <a:rPr lang="ru-RU" sz="2000" dirty="0" smtClean="0"/>
              <a:t> </a:t>
            </a:r>
            <a:r>
              <a:rPr lang="ru-RU" sz="2000" dirty="0"/>
              <a:t>Дидактический материал, используемый во время игры, должен быть удобен в использовании. 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-Каждый </a:t>
            </a:r>
            <a:r>
              <a:rPr lang="ru-RU" sz="2000" dirty="0"/>
              <a:t>ученик должен быть активным участником игры. </a:t>
            </a:r>
            <a:endParaRPr lang="ru-RU" sz="2000" dirty="0" smtClean="0"/>
          </a:p>
          <a:p>
            <a:r>
              <a:rPr lang="ru-RU" sz="2000" dirty="0"/>
              <a:t>-</a:t>
            </a:r>
            <a:r>
              <a:rPr lang="ru-RU" sz="2000" dirty="0" smtClean="0"/>
              <a:t>Легкие </a:t>
            </a:r>
            <a:r>
              <a:rPr lang="ru-RU" sz="2000" dirty="0"/>
              <a:t>и более трудные игры должны чередоваться, если на уроке проводится несколько игр. </a:t>
            </a:r>
            <a:endParaRPr lang="ru-RU" sz="2000" dirty="0" smtClean="0"/>
          </a:p>
          <a:p>
            <a:r>
              <a:rPr lang="ru-RU" sz="2000" dirty="0"/>
              <a:t>-</a:t>
            </a:r>
            <a:r>
              <a:rPr lang="ru-RU" sz="2000" dirty="0" smtClean="0"/>
              <a:t> </a:t>
            </a:r>
            <a:r>
              <a:rPr lang="ru-RU" sz="2000" dirty="0"/>
              <a:t>Игровой характер при проведении уроков должен иметь определенную меру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- </a:t>
            </a:r>
            <a:r>
              <a:rPr lang="ru-RU" sz="2000" dirty="0"/>
              <a:t>В процессе игры учащиеся должны грамотно проводить свои рассуждения, речь их должна быть правильной, четкой, </a:t>
            </a:r>
            <a:r>
              <a:rPr lang="ru-RU" sz="2000" dirty="0" smtClean="0"/>
              <a:t>краткой</a:t>
            </a:r>
          </a:p>
          <a:p>
            <a:r>
              <a:rPr lang="ru-RU" sz="2000" dirty="0" smtClean="0"/>
              <a:t> - </a:t>
            </a:r>
            <a:r>
              <a:rPr lang="ru-RU" sz="2000" dirty="0"/>
              <a:t>Игру нужно закончить на данном уроке, получить результат. Только в этом случае она сыграет положительную роль.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825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66843"/>
            <a:ext cx="734481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Требования к организации  дидактических игр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sz="2000" dirty="0"/>
              <a:t>- игра должна основываться на свободном творчестве и самостоятельной деятельности обучающихся; 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игра </a:t>
            </a:r>
            <a:r>
              <a:rPr lang="ru-RU" sz="2000" dirty="0"/>
              <a:t>должна быть доступной для данного возраста, цель игры - достижимой, а оформление красочным и разнообразным; - обязательный элемент игры </a:t>
            </a:r>
            <a:r>
              <a:rPr lang="ru-RU" sz="2000" dirty="0" smtClean="0"/>
              <a:t>– </a:t>
            </a:r>
            <a:r>
              <a:rPr lang="ru-RU" sz="2000" dirty="0"/>
              <a:t>ее эмоциональность. 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Игра </a:t>
            </a:r>
            <a:r>
              <a:rPr lang="ru-RU" sz="2000" dirty="0"/>
              <a:t>должна вызывать удовольствие, веселое настроение, удовлетворение от удачного ответа; - присутствие элемента соревнования между командами или отдельными участниками; - роль активности обучающихся во время проведения игры; - воспитательное, познавательное значение игры.</a:t>
            </a:r>
          </a:p>
        </p:txBody>
      </p:sp>
    </p:spTree>
    <p:extLst>
      <p:ext uri="{BB962C8B-B14F-4D97-AF65-F5344CB8AC3E}">
        <p14:creationId xmlns:p14="http://schemas.microsoft.com/office/powerpoint/2010/main" val="851067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Подготовила: воспитатель </a:t>
            </a:r>
            <a:r>
              <a:rPr lang="ru-RU" sz="2000" dirty="0" err="1" smtClean="0"/>
              <a:t>Кацер</a:t>
            </a:r>
            <a:r>
              <a:rPr lang="ru-RU" sz="2000" dirty="0" smtClean="0"/>
              <a:t> О.А.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/>
              <a:t>Спасибо за внимание.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75222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35846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современном этапе развития системы образования в России происходят коренные изменения как в содержании образования, так и в методической составляющей: на смену традиционным методам приходят активные методы обучения и воспитания, направленные на активизацию познавательной деятельности обучающихся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В этих новых условиях педагогу необходимо уметь ориентироваться в многообразии современных технологий.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При </a:t>
            </a:r>
            <a:r>
              <a:rPr lang="ru-RU" dirty="0"/>
              <a:t>работе с обучающимися, имеющими ограниченные возможности здоровья, могут и должны применяться особые коррекционно - развивающие педагогические технологии, позволяющие добиваться положительной динамики в обучении и воспитании.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Грамотное </a:t>
            </a:r>
            <a:r>
              <a:rPr lang="ru-RU" dirty="0"/>
              <a:t>сочетание традиционных и инновационных технологий обеспечивает развитие у обучающихся познавательной активности, творческих способностей, учебной мотивации.</a:t>
            </a:r>
          </a:p>
        </p:txBody>
      </p:sp>
    </p:spTree>
    <p:extLst>
      <p:ext uri="{BB962C8B-B14F-4D97-AF65-F5344CB8AC3E}">
        <p14:creationId xmlns:p14="http://schemas.microsoft.com/office/powerpoint/2010/main" val="354903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Технология — от греческих  слов </a:t>
            </a:r>
            <a:r>
              <a:rPr lang="ru-RU" dirty="0" err="1"/>
              <a:t>technl</a:t>
            </a:r>
            <a:r>
              <a:rPr lang="ru-RU" dirty="0"/>
              <a:t> (искусство,  ремесло, наука) и </a:t>
            </a:r>
            <a:r>
              <a:rPr lang="ru-RU" dirty="0" err="1"/>
              <a:t>logos</a:t>
            </a:r>
            <a:r>
              <a:rPr lang="ru-RU" dirty="0"/>
              <a:t>  (понятие, учение). «Игровые педагогичес­кие  технологии» ­группа методов и  приемов организации  педагогического процесса в форме  различных педагогических игр.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55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ИГРА </a:t>
            </a:r>
            <a:r>
              <a:rPr lang="ru-RU" dirty="0"/>
              <a:t>- свободная деятельность, являющаяся формой самовыражения субъекта и направленная на удовлетворение потребностей в развлечении, удовольствии, снятии напряжений, а также на развитие определенных навыков и умений. Терминологический словарь современного педагога </a:t>
            </a:r>
            <a:r>
              <a:rPr lang="ru-RU" b="1" dirty="0"/>
              <a:t>ИГРА</a:t>
            </a:r>
            <a:r>
              <a:rPr lang="ru-RU" dirty="0"/>
              <a:t> - это средство воспитания, в котором воспитатель в качестве инструмента формирования личности воспитанника использует его свободную (игровую) деятельность в воображаемой и реальной ситуациях, направляя ее на развитие положительных качеств личности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</a:t>
            </a:r>
            <a:r>
              <a:rPr lang="ru-RU" dirty="0"/>
              <a:t>Педагогический словарь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1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ИГРА </a:t>
            </a:r>
            <a:r>
              <a:rPr lang="ru-RU" dirty="0"/>
              <a:t>- форма учебно-воспитательной деятельности, имитирующая те или иные практические ситуации; игра является одним из средств активизации учебного процесса, способствует умственному развитию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Характерной особенностью игры является ее </a:t>
            </a:r>
            <a:r>
              <a:rPr lang="ru-RU" dirty="0" err="1"/>
              <a:t>двуплановость</a:t>
            </a:r>
            <a:r>
              <a:rPr lang="ru-RU" dirty="0"/>
              <a:t>: с одной стороны, играющий выполняет реальную деятельность, осуществление которой требует действий, связанных с решением вполне конкретных, часто нестандартных задач, с другой - ряд моментов этой деятельности носит условный характер, позволяющий отвлечься от реальной ситуации с ее ответственностью и многочисленными сопутствующими обстоятельствами.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Функции </a:t>
            </a:r>
            <a:r>
              <a:rPr lang="ru-RU" dirty="0"/>
              <a:t>игры в учебном процессе состоят в обеспечении эмоционально приподнятой обстановки, облегчающей усвоение материала, оказывающей внушающее воздействие. Профессиональное образование. Словарь. Ключевые понятия, термины, актуальная лексика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99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2084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Учебная игра</a:t>
            </a:r>
            <a:r>
              <a:rPr lang="ru-RU" sz="2400" dirty="0"/>
              <a:t> выполняет  несколько функций: - обучающую, воспитательную (оказывает воздействие на личность обучаемого, развивая его мышление, расширяя кругозор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- ориентационную (учит ориентироваться в конкретной ситуации и применять знания для решения нестандартной учебной задачи);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мотивационно-побудительную (мотивирует и стимулирует познавательную деятельность учащихся, способствует развитию познавательного интереса).</a:t>
            </a:r>
          </a:p>
        </p:txBody>
      </p:sp>
    </p:spTree>
    <p:extLst>
      <p:ext uri="{BB962C8B-B14F-4D97-AF65-F5344CB8AC3E}">
        <p14:creationId xmlns:p14="http://schemas.microsoft.com/office/powerpoint/2010/main" val="352744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772816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Структура игровой  деятельности: </a:t>
            </a:r>
            <a:endParaRPr lang="ru-RU" sz="2800" b="1" dirty="0" smtClean="0"/>
          </a:p>
          <a:p>
            <a:r>
              <a:rPr lang="ru-RU" sz="2800" dirty="0" smtClean="0"/>
              <a:t>– </a:t>
            </a:r>
            <a:r>
              <a:rPr lang="ru-RU" sz="2800" dirty="0"/>
              <a:t>образовательная задача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– игровые действия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– правила игры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–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101174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720840"/>
            <a:ext cx="68407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Виды игр по содержанию: </a:t>
            </a:r>
            <a:endParaRPr lang="ru-RU" sz="2000" b="1" dirty="0" smtClean="0"/>
          </a:p>
          <a:p>
            <a:r>
              <a:rPr lang="ru-RU" sz="2000" dirty="0" smtClean="0"/>
              <a:t>а</a:t>
            </a:r>
            <a:r>
              <a:rPr lang="ru-RU" sz="2000" dirty="0"/>
              <a:t>) Игры – упражнения - используют при закреплении материала, проверке знаний. Пример: «Пятый лишний</a:t>
            </a:r>
            <a:r>
              <a:rPr lang="ru-RU" sz="2000" dirty="0" smtClean="0"/>
              <a:t>».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б) Игра – поиск </a:t>
            </a:r>
            <a:endParaRPr lang="ru-RU" sz="2000" dirty="0" smtClean="0"/>
          </a:p>
          <a:p>
            <a:r>
              <a:rPr lang="ru-RU" sz="2000" dirty="0" smtClean="0"/>
              <a:t>в</a:t>
            </a:r>
            <a:r>
              <a:rPr lang="ru-RU" sz="2000" dirty="0"/>
              <a:t>) Игры – соревнование - конкурсы, викторины, имитации телевизионных конкурсов и т.д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г) Сюжетно – ролевые игры – обучающиеся исполняют роли, а сами игры наполнены глубоким содержанием, соответствующим определенным задачам – это «</a:t>
            </a:r>
            <a:r>
              <a:rPr lang="ru-RU" sz="2000" dirty="0" err="1"/>
              <a:t>Прессконференция</a:t>
            </a:r>
            <a:r>
              <a:rPr lang="ru-RU" sz="2000" dirty="0"/>
              <a:t>», «Круглый стол» и др. д) Познавательные игры - путешествия.</a:t>
            </a:r>
          </a:p>
        </p:txBody>
      </p:sp>
    </p:spTree>
    <p:extLst>
      <p:ext uri="{BB962C8B-B14F-4D97-AF65-F5344CB8AC3E}">
        <p14:creationId xmlns:p14="http://schemas.microsoft.com/office/powerpoint/2010/main" val="289663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/>
              <a:t>Общие принципы и правила  работы</a:t>
            </a:r>
            <a:r>
              <a:rPr lang="ru-RU" dirty="0"/>
              <a:t> </a:t>
            </a:r>
            <a:r>
              <a:rPr lang="ru-RU" dirty="0" smtClean="0"/>
              <a:t>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Предотвращение наступления утомления, используя для этого разнообразные средства (чередование умственной и практической деятельности, преподнесение материала небольшими дозами, использование интересного и красочного дидактического материала и средств наглядности).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Использование методов, активизирующих познавательную деятельность обучающихся, развивающих их устную и письменную речь и формирующих необходимые учебные навыки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</a:t>
            </a:r>
            <a:r>
              <a:rPr lang="ru-RU" dirty="0"/>
              <a:t>Проявление педагогического такта. Постоянное поощрение за малейшие успехи, своевременная и тактическая помощь каждому ребёнку, развитие в нём веры в собственные силы и возможности.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003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30</TotalTime>
  <Words>666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NewsPrint</vt:lpstr>
      <vt:lpstr>ГБОУ ЛО «СЛАНЦЕВСКАЯ ШКОЛА – ИНТЕРНАТ»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 принципы и правила  работы .</vt:lpstr>
      <vt:lpstr>Роль игровых  технологий</vt:lpstr>
      <vt:lpstr>Функции игровой  деятельности.</vt:lpstr>
      <vt:lpstr>Алгоритм реализация игровых  приемов и ситуаций при урочной  форме занятий .</vt:lpstr>
      <vt:lpstr>Презентация PowerPoint</vt:lpstr>
      <vt:lpstr>Презентация PowerPoint</vt:lpstr>
      <vt:lpstr>Презентация PowerPoint</vt:lpstr>
      <vt:lpstr>Подготовила: воспитатель Кацер О.А.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ЛО «СЛАНЦЕВСКАЯ ШКОЛА – ИНТЕРНАТ»</dc:title>
  <dc:creator>Users</dc:creator>
  <cp:lastModifiedBy>Users</cp:lastModifiedBy>
  <cp:revision>5</cp:revision>
  <dcterms:created xsi:type="dcterms:W3CDTF">2022-06-17T07:24:24Z</dcterms:created>
  <dcterms:modified xsi:type="dcterms:W3CDTF">2022-06-17T08:05:50Z</dcterms:modified>
</cp:coreProperties>
</file>