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Акция: «Мы любим свой класс!»</a:t>
            </a:r>
            <a:endParaRPr lang="ru-RU" dirty="0"/>
          </a:p>
        </p:txBody>
      </p:sp>
      <p:pic>
        <p:nvPicPr>
          <p:cNvPr id="10242" name="Picture 2" descr="I:\DCIM\208MSDCF\DSC0704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96" b="12668"/>
          <a:stretch>
            <a:fillRect/>
          </a:stretch>
        </p:blipFill>
        <p:spPr bwMode="auto">
          <a:xfrm>
            <a:off x="1351491" y="1752600"/>
            <a:ext cx="5720839" cy="381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4992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Главная</vt:lpstr>
      <vt:lpstr>Акция: «Мы любим свой класс!»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Акция: «Мы любим свой класс!»</dc:title>
  <dc:creator>Users</dc:creator>
  <cp:lastModifiedBy>Марина</cp:lastModifiedBy>
  <cp:revision>2</cp:revision>
  <dcterms:created xsi:type="dcterms:W3CDTF">2020-02-19T08:56:38Z</dcterms:created>
  <dcterms:modified xsi:type="dcterms:W3CDTF">2020-02-25T09:30:41Z</dcterms:modified>
</cp:coreProperties>
</file>