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9" r:id="rId5"/>
    <p:sldId id="258" r:id="rId6"/>
    <p:sldId id="268" r:id="rId7"/>
    <p:sldId id="266" r:id="rId8"/>
    <p:sldId id="270" r:id="rId9"/>
    <p:sldId id="271" r:id="rId10"/>
    <p:sldId id="272" r:id="rId11"/>
    <p:sldId id="273" r:id="rId12"/>
    <p:sldId id="275" r:id="rId13"/>
    <p:sldId id="277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FFFFCC"/>
    <a:srgbClr val="6D6137"/>
    <a:srgbClr val="7E5E3A"/>
    <a:srgbClr val="C69D54"/>
    <a:srgbClr val="E3B836"/>
    <a:srgbClr val="5F5D52"/>
    <a:srgbClr val="EEDB6D"/>
    <a:srgbClr val="9B987D"/>
    <a:srgbClr val="7E5D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-5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3076" y="519034"/>
            <a:ext cx="5106227" cy="3323987"/>
          </a:xfrm>
          <a:prstGeom prst="rect">
            <a:avLst/>
          </a:prstGeom>
          <a:effectLst>
            <a:glow rad="1028700">
              <a:schemeClr val="bg1">
                <a:alpha val="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8400"/>
              </a:lnSpc>
            </a:pPr>
            <a:endParaRPr lang="ru-RU" sz="6000" dirty="0" smtClean="0">
              <a:ln w="19050">
                <a:solidFill>
                  <a:srgbClr val="251B02"/>
                </a:solidFill>
              </a:ln>
              <a:gradFill flip="none" rotWithShape="1">
                <a:gsLst>
                  <a:gs pos="4000">
                    <a:srgbClr val="7E5E3A"/>
                  </a:gs>
                  <a:gs pos="56000">
                    <a:srgbClr val="C69D54"/>
                  </a:gs>
                  <a:gs pos="100000">
                    <a:srgbClr val="6D6137"/>
                  </a:gs>
                </a:gsLst>
                <a:lin ang="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irmos Caps Ucs" panose="0200050009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8400"/>
              </a:lnSpc>
            </a:pPr>
            <a:r>
              <a:rPr lang="ru-RU" sz="6000" dirty="0" smtClean="0">
                <a:ln w="19050">
                  <a:solidFill>
                    <a:srgbClr val="251B02"/>
                  </a:solidFill>
                </a:ln>
                <a:gradFill flip="none" rotWithShape="1">
                  <a:gsLst>
                    <a:gs pos="4000">
                      <a:srgbClr val="7E5E3A"/>
                    </a:gs>
                    <a:gs pos="56000">
                      <a:srgbClr val="C69D54"/>
                    </a:gs>
                    <a:gs pos="100000">
                      <a:srgbClr val="6D6137"/>
                    </a:gs>
                  </a:gsLst>
                  <a:lin ang="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irmos Caps Ucs" panose="0200050009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Древняя письменность </a:t>
            </a:r>
            <a:endParaRPr lang="ru-RU" sz="6000" dirty="0" smtClean="0">
              <a:ln w="19050">
                <a:solidFill>
                  <a:srgbClr val="251B02"/>
                </a:solidFill>
              </a:ln>
              <a:gradFill flip="none" rotWithShape="1">
                <a:gsLst>
                  <a:gs pos="4000">
                    <a:srgbClr val="7E5E3A"/>
                  </a:gs>
                  <a:gs pos="56000">
                    <a:srgbClr val="C69D54"/>
                  </a:gs>
                  <a:gs pos="100000">
                    <a:srgbClr val="6D6137"/>
                  </a:gs>
                </a:gsLst>
                <a:lin ang="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irmos Caps Ucs" panose="0200050009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484" name="Picture 4" descr="http://present5.com/docs/kopiya_microsoft_office_power_point_images/kopiya_microsoft_office_power_point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89" y="313707"/>
            <a:ext cx="8116122" cy="608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5602" name="Picture 2" descr="http://ds04.infourok.ru/uploads/ex/10aa/000826f9-8546f5be/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68" y="346956"/>
            <a:ext cx="7951376" cy="596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2" descr="http://images.myshared.ru/24/1276101/slide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730" y="328348"/>
            <a:ext cx="7949848" cy="5962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6626" name="Picture 2" descr="https://fs00.infourok.ru/images/doc/292/291185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67" y="370505"/>
            <a:ext cx="7981243" cy="5985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7650" name="Picture 2" descr="https://ppt4web.ru/images/1345/34389/640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27" y="561533"/>
            <a:ext cx="7394340" cy="554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570549"/>
            <a:ext cx="4572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</a:pPr>
            <a:endParaRPr lang="ru-RU" sz="2400" b="1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s03.infourok.ru/uploads/ex/0a93/00027b92-08fe1a72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4" y="485422"/>
            <a:ext cx="7826961" cy="5870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172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http://images.myshared.ru/10/986925/slid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09" y="5080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353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570549"/>
            <a:ext cx="4572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myshared.ru/4/277839/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95" y="472280"/>
            <a:ext cx="7983715" cy="5987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91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http://images.myshared.ru/4/79441/slid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86" y="191911"/>
            <a:ext cx="8353777" cy="626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2210" y="1539792"/>
            <a:ext cx="2294545" cy="62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</a:t>
            </a:r>
            <a:r>
              <a:rPr lang="ru-RU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слайда</a:t>
            </a:r>
            <a:endParaRPr lang="ru-RU" sz="2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210" y="831906"/>
            <a:ext cx="5373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solidFill>
                    <a:srgbClr val="251B02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Hirmos Caps Ucs" panose="0200050009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dirty="0">
              <a:ln w="9525">
                <a:solidFill>
                  <a:srgbClr val="251B02"/>
                </a:solidFill>
              </a:ln>
              <a:blipFill>
                <a:blip r:embed="rId3"/>
                <a:tile tx="0" ty="0" sx="100000" sy="100000" flip="none" algn="tl"/>
              </a:blipFill>
              <a:latin typeface="Hirmos Caps Ucs" panose="0200050009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images.myshared.ru/5/497723/slide_17.jpg"/>
          <p:cNvPicPr>
            <a:picLocks noChangeAspect="1" noChangeArrowheads="1"/>
          </p:cNvPicPr>
          <p:nvPr/>
        </p:nvPicPr>
        <p:blipFill>
          <a:blip r:embed="rId4" cstate="print"/>
          <a:srcRect b="13797"/>
          <a:stretch>
            <a:fillRect/>
          </a:stretch>
        </p:blipFill>
        <p:spPr bwMode="auto">
          <a:xfrm>
            <a:off x="417689" y="727164"/>
            <a:ext cx="8181973" cy="5289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113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http://images.myshared.ru/5/425466/slide_8.jpg"/>
          <p:cNvPicPr>
            <a:picLocks noChangeAspect="1" noChangeArrowheads="1"/>
          </p:cNvPicPr>
          <p:nvPr/>
        </p:nvPicPr>
        <p:blipFill>
          <a:blip r:embed="rId3" cstate="print"/>
          <a:srcRect t="-2075" r="-1813" b="9067"/>
          <a:stretch>
            <a:fillRect/>
          </a:stretch>
        </p:blipFill>
        <p:spPr bwMode="auto">
          <a:xfrm>
            <a:off x="722489" y="733778"/>
            <a:ext cx="7744178" cy="5305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248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2530" name="Picture 2" descr="https://ds04.infourok.ru/uploads/ex/051c/000066c3-3b7d3fdf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36" y="327378"/>
            <a:ext cx="8128001" cy="609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https://bigslide.ru/images/4/3620/960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57" y="276400"/>
            <a:ext cx="8256176" cy="619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6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Microsoft Office</cp:lastModifiedBy>
  <cp:revision>58</cp:revision>
  <dcterms:created xsi:type="dcterms:W3CDTF">2013-11-19T05:52:05Z</dcterms:created>
  <dcterms:modified xsi:type="dcterms:W3CDTF">2017-10-29T17:18:20Z</dcterms:modified>
</cp:coreProperties>
</file>