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ru-RU" dirty="0" smtClean="0"/>
              <a:t>Акция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«Дорогие мои старики…»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95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1026" name="Picture 2" descr="E:\Акция Дорогие мои старики\20191001_16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32656"/>
            <a:ext cx="51435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4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2050" name="Picture 2" descr="E:\Акция Дорогие мои старики\20191001_16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76672"/>
            <a:ext cx="51435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61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3074" name="Picture 2" descr="E:\Акция Дорогие мои старики\20191001_16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4664"/>
            <a:ext cx="51435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2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4098" name="Picture 2" descr="E:\Акция Дорогие мои старики\20191002_102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027" y="1054809"/>
            <a:ext cx="5910249" cy="46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0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5122" name="Picture 2" descr="E:\Акция Дорогие мои старики\20191002_102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4664"/>
            <a:ext cx="51435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16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Акция Дорогие мои старики\20191002_102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392488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093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Акция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</dc:title>
  <dc:creator>Users</dc:creator>
  <cp:lastModifiedBy>Марина</cp:lastModifiedBy>
  <cp:revision>5</cp:revision>
  <dcterms:created xsi:type="dcterms:W3CDTF">2020-02-19T06:09:44Z</dcterms:created>
  <dcterms:modified xsi:type="dcterms:W3CDTF">2020-02-25T09:29:55Z</dcterms:modified>
</cp:coreProperties>
</file>