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7" r:id="rId2"/>
    <p:sldId id="268" r:id="rId3"/>
    <p:sldId id="264" r:id="rId4"/>
    <p:sldId id="270" r:id="rId5"/>
    <p:sldId id="262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81" r:id="rId14"/>
    <p:sldId id="276" r:id="rId15"/>
    <p:sldId id="279" r:id="rId16"/>
    <p:sldId id="286" r:id="rId17"/>
    <p:sldId id="289" r:id="rId18"/>
    <p:sldId id="280" r:id="rId19"/>
    <p:sldId id="282" r:id="rId20"/>
    <p:sldId id="288" r:id="rId21"/>
    <p:sldId id="284" r:id="rId22"/>
    <p:sldId id="290" r:id="rId23"/>
    <p:sldId id="300" r:id="rId24"/>
    <p:sldId id="292" r:id="rId25"/>
    <p:sldId id="291" r:id="rId26"/>
    <p:sldId id="295" r:id="rId27"/>
    <p:sldId id="294" r:id="rId28"/>
    <p:sldId id="296" r:id="rId29"/>
    <p:sldId id="297" r:id="rId30"/>
    <p:sldId id="293" r:id="rId31"/>
    <p:sldId id="287" r:id="rId32"/>
    <p:sldId id="285" r:id="rId33"/>
    <p:sldId id="299" r:id="rId34"/>
    <p:sldId id="298" r:id="rId35"/>
    <p:sldId id="283" r:id="rId36"/>
    <p:sldId id="30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08CF-5330-4E8F-8B12-EE6AD1013CB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6A4C1-CD4A-4F16-BCCB-63A92C1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A4C1-CD4A-4F16-BCCB-63A92C1DF10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A4C1-CD4A-4F16-BCCB-63A92C1DF10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A4C1-CD4A-4F16-BCCB-63A92C1DF10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A4C1-CD4A-4F16-BCCB-63A92C1DF10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A4C1-CD4A-4F16-BCCB-63A92C1DF10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A4C1-CD4A-4F16-BCCB-63A92C1DF10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6A4C1-CD4A-4F16-BCCB-63A92C1DF10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feed?section=search&amp;q=#%D0%A1%D0%94%D0%90%D0%94%D0%98%D0%9C_%D0%92%D0%A2%D0%9E%D0%A0%D0%A1%D0%AB%D0%A0%D0%AC%D0%95_%D0%9D%D0%90_%D0%94%D0%9E%D0%91%D0%A0%D0%AB%D0%95_%D0%94%D0%95%D0%9B%D0%90" TargetMode="External"/><Relationship Id="rId5" Type="http://schemas.openxmlformats.org/officeDocument/2006/relationships/hyperlink" Target="https://vk.com/club135845131" TargetMode="Externa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gif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5720" y="428604"/>
            <a:ext cx="871543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учащихся 4класса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«Край родной, познакомимся с тобой»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dirty="0" smtClean="0">
                <a:latin typeface="Calibri" pitchFamily="34" charset="0"/>
                <a:cs typeface="Times New Roman" pitchFamily="18" charset="0"/>
              </a:rPr>
              <a:t>Руководитель: </a:t>
            </a:r>
            <a:r>
              <a:rPr lang="ru-RU" sz="2600" b="1" i="1" dirty="0" err="1" smtClean="0">
                <a:latin typeface="Calibri" pitchFamily="34" charset="0"/>
                <a:cs typeface="Times New Roman" pitchFamily="18" charset="0"/>
              </a:rPr>
              <a:t>Брекова</a:t>
            </a:r>
            <a:r>
              <a:rPr lang="ru-RU" sz="2600" b="1" i="1" dirty="0" smtClean="0">
                <a:latin typeface="Calibri" pitchFamily="34" charset="0"/>
                <a:cs typeface="Times New Roman" pitchFamily="18" charset="0"/>
              </a:rPr>
              <a:t> Г.Г.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dirty="0" smtClean="0">
                <a:latin typeface="Calibri" pitchFamily="34" charset="0"/>
                <a:cs typeface="Times New Roman" pitchFamily="18" charset="0"/>
              </a:rPr>
              <a:t>в</a:t>
            </a:r>
            <a:r>
              <a:rPr kumimoji="0" lang="ru-RU" sz="2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оспитатель</a:t>
            </a:r>
            <a:r>
              <a:rPr kumimoji="0" lang="ru-RU" sz="26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4 класса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dirty="0" smtClean="0">
                <a:latin typeface="Calibri" pitchFamily="34" charset="0"/>
                <a:cs typeface="Times New Roman" pitchFamily="18" charset="0"/>
              </a:rPr>
              <a:t>Направление: краеведение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85786" y="214290"/>
            <a:ext cx="81439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казённое общеобразовательное учреждение Ленинградской области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Сланцевская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 – интернат, реализующая адаптированные образовательные программы»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(ГКОУ ЛО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Сланцевская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 – интернат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357694"/>
            <a:ext cx="3124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00438"/>
            <a:ext cx="1695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5123" name="Picture 3" descr="F:\фото класса\акция день пожилого человека\IMG_20191003_164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5364088" cy="301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F:\фото класса\акция день пожилого человека\IMG_20191003_1644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1523768" cy="2708920"/>
          </a:xfrm>
          <a:prstGeom prst="roundRect">
            <a:avLst/>
          </a:prstGeom>
          <a:noFill/>
        </p:spPr>
      </p:pic>
      <p:pic>
        <p:nvPicPr>
          <p:cNvPr id="5125" name="Picture 5" descr="F:\фото класса\акция день пожилого человека\IMG_20191003_1644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171840" cy="3861048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422108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мероприятия заканчивались творческими заданиями, которые обучающиеся выполняли с большим желанием.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 descr="https://www.meme-arsenal.com/memes/de33707cef58d94aec4296a42df0d7c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612247" cy="141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7171" name="Picture 3" descr="F:\фото класса\Амели и рыбка\IMG_20191107_151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427984" cy="2576251"/>
          </a:xfrm>
          <a:prstGeom prst="roundRect">
            <a:avLst/>
          </a:prstGeom>
          <a:noFill/>
        </p:spPr>
      </p:pic>
      <p:pic>
        <p:nvPicPr>
          <p:cNvPr id="7172" name="Picture 4" descr="F:\фото класса\Амели и рыбка\IMG_20191107_151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1784796" cy="3172971"/>
          </a:xfrm>
          <a:prstGeom prst="roundRect">
            <a:avLst/>
          </a:prstGeom>
          <a:noFill/>
        </p:spPr>
      </p:pic>
      <p:pic>
        <p:nvPicPr>
          <p:cNvPr id="7173" name="Picture 5" descr="F:\фото класса\Амели и рыбка\IMG_20191107_1543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168352" cy="2369228"/>
          </a:xfrm>
          <a:prstGeom prst="roundRect">
            <a:avLst/>
          </a:prstGeom>
          <a:noFill/>
        </p:spPr>
      </p:pic>
      <p:pic>
        <p:nvPicPr>
          <p:cNvPr id="7174" name="Picture 6" descr="F:\фото класса\Амели и рыбка\IMG_20191107_1456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212344" cy="3933056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407707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прочтения детской книги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Хельги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Баиш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Амели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рыбка» ребята прекрасно справились с выполнением задания.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Рыбки у всех отличные!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 descr="F:\фото класса\Амели и рыбка\IMG_20191107_1546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3" y="332657"/>
            <a:ext cx="5000555" cy="302433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64350"/>
          </a:xfrm>
          <a:prstGeom prst="rect">
            <a:avLst/>
          </a:prstGeom>
          <a:noFill/>
        </p:spPr>
      </p:pic>
      <p:pic>
        <p:nvPicPr>
          <p:cNvPr id="8196" name="Picture 4" descr="F:\фото класса\библ\IMG_20191122_1544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5868144" cy="330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F:\фото класса\библ\IMG_20191122_1530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779912" cy="212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F:\фото класса\библ\IMG_20191122_1541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707904" cy="208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83768" y="32129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хорошо когда мы дружные!!!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https://avatars.mds.yandex.net/get-pdb/2030894/819408e5-2911-4f51-9fcd-d7f25d9486d9/s12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746349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11266" name="Picture 2" descr="F:\фото класса\библ+день здоровья\IMG_20191205_1518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53638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F:\фото класса\библ+день здоровья\IMG_20191205_1537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5292080" cy="2976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F:\фото класса\библ+день здоровья\IMG_20191205_1507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4211960" cy="2369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F:\фото класса\библ=чаепитиек\IMG_20191219_1528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058" y="4149080"/>
            <a:ext cx="3547886" cy="199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6146" name="Picture 2" descr="F:\фото класса\акция Собери много пробок\IMG_20200204_1431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5596114" cy="3147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F:\фото класса\акция Собери много пробок\IMG_20200204_143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321245" cy="2348880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50912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 приняли активное участие  по сбору крышек от пластиковых бутылок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«Добрые крышечки».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Это благотворительная акция проекта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#СДАДИМ_ВТОРСЫРЬЕ_НА_ДОБРЫЕ_ДЕЛА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Ребята узнали, что организаторы акции устраивают сбор вторсырья, а деньги, вырученные от сдачи вторсырья на переработку, передают на благотворительные нужды. 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9218" name="Picture 2" descr="F:\фото класса\библ\IMG_20191120_1437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131335" cy="3284984"/>
          </a:xfrm>
          <a:prstGeom prst="roundRect">
            <a:avLst/>
          </a:prstGeom>
          <a:noFill/>
        </p:spPr>
      </p:pic>
      <p:pic>
        <p:nvPicPr>
          <p:cNvPr id="9219" name="Picture 3" descr="F:\фото класса\библ\IMG_20191120_1455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504876" cy="3744416"/>
          </a:xfrm>
          <a:prstGeom prst="roundRect">
            <a:avLst/>
          </a:prstGeom>
          <a:noFill/>
        </p:spPr>
      </p:pic>
      <p:pic>
        <p:nvPicPr>
          <p:cNvPr id="9220" name="Picture 4" descr="F:\фото класса\библ\IMG_20191120_1433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1928812" cy="2520280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479715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мероприятии по здоровому образу жизни.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молодцы!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F:\фото класса\библ+день здоровья\IMG_20191212_1517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3072342" cy="1728192"/>
          </a:xfrm>
          <a:prstGeom prst="roundRect">
            <a:avLst/>
          </a:prstGeom>
          <a:noFill/>
        </p:spPr>
      </p:pic>
      <p:sp>
        <p:nvSpPr>
          <p:cNvPr id="9223" name="AutoShape 7" descr="https://i-a.d-cd.net/319ecbe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AutoShape 9" descr="https://i-a.d-cd.net/319ecbe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7" name="AutoShape 11" descr="https://i-a.d-cd.net/319ecbe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C:\Users\User\Desktop\319ecbes-96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1621929" cy="1491429"/>
          </a:xfrm>
          <a:prstGeom prst="rect">
            <a:avLst/>
          </a:prstGeom>
          <a:noFill/>
        </p:spPr>
      </p:pic>
      <p:sp>
        <p:nvSpPr>
          <p:cNvPr id="9230" name="AutoShape 14" descr="https://us.123rf.com/450wm/krisdog/krisdog1601/krisdog160100113/51305511-cartoon-emoji-emoticon-smiley-face-character-wearing-a-workers-cap-and-giving-a-thumbs-up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64350"/>
          </a:xfrm>
          <a:prstGeom prst="rect">
            <a:avLst/>
          </a:prstGeom>
          <a:noFill/>
        </p:spPr>
      </p:pic>
      <p:pic>
        <p:nvPicPr>
          <p:cNvPr id="40962" name="Picture 2" descr="F:\фото класса\зож\IMG_20200128_1530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60649"/>
            <a:ext cx="4536504" cy="2952328"/>
          </a:xfrm>
          <a:prstGeom prst="rect">
            <a:avLst/>
          </a:prstGeom>
          <a:noFill/>
        </p:spPr>
      </p:pic>
      <p:pic>
        <p:nvPicPr>
          <p:cNvPr id="40963" name="Picture 3" descr="F:\фото класса\зож\IMG_20200128_1529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456" y="3212976"/>
            <a:ext cx="4896544" cy="3098309"/>
          </a:xfrm>
          <a:prstGeom prst="rect">
            <a:avLst/>
          </a:prstGeom>
          <a:noFill/>
        </p:spPr>
      </p:pic>
      <p:pic>
        <p:nvPicPr>
          <p:cNvPr id="5" name="Picture 12" descr="C:\Users\User\Desktop\319ecbes-9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2192643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41987" name="Picture 3" descr="F:\фото класса\игры на улице\IMG_20190927_1611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4932040" cy="2774273"/>
          </a:xfrm>
          <a:prstGeom prst="roundRect">
            <a:avLst/>
          </a:prstGeom>
          <a:noFill/>
        </p:spPr>
      </p:pic>
      <p:pic>
        <p:nvPicPr>
          <p:cNvPr id="41988" name="Picture 4" descr="F:\фото класса\игры на улице\IMG_20190927_1613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384376" cy="3017300"/>
          </a:xfrm>
          <a:prstGeom prst="roundRect">
            <a:avLst/>
          </a:prstGeom>
          <a:noFill/>
        </p:spPr>
      </p:pic>
      <p:pic>
        <p:nvPicPr>
          <p:cNvPr id="41989" name="Picture 5" descr="F:\фото класса\игры на улице\IMG_20190927_1606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050326" cy="3645024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1960" y="357301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мы проводим время на прогулке!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1" name="Picture 7" descr=" 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97152"/>
            <a:ext cx="1328936" cy="132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10242" name="Picture 2" descr="F:\фото класса\библ\IMG_20191121_1709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48264" cy="390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536" y="508518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Дню Матери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нарисовали портреты своих мам, чтобы показать как они их любят и выразить чувство благодарности за  заботу и любовь.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12290" name="Picture 2" descr="F:\фото класса\библсолнечная планета иучение\IMG_20191017_151309_BURST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4187957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F:\фото класса\библсолнечная планета иучение\IMG_20191017_1520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160240" cy="2211710"/>
          </a:xfrm>
          <a:prstGeom prst="roundRect">
            <a:avLst/>
          </a:prstGeom>
          <a:noFill/>
        </p:spPr>
      </p:pic>
      <p:pic>
        <p:nvPicPr>
          <p:cNvPr id="12293" name="Picture 5" descr="F:\фото класса\библсолнечная планета иучение\IMG_20191017_1522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779407" cy="4293096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Изучаем солнечные планеты.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7" descr="https://st2.depositphotos.com/5945712/10990/i/450/depositphotos_109907872-stock-photo-emoticons-emoji-smile-icons-isolate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1538536" cy="1538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4296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патриотических чувств, пробуждению интереса и бережного отношения к историческим и культурным ценностям родного края, воспитанию любви к природе родного края.</a:t>
            </a: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созданию у обучающихся устойчивых знаний, заинтересовать детей в получении  необходимых знаний по изучению родного края;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к изучению родного края, культуры через поисковую деятельность;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навыки исследовательской работы по сбору и систематизации материалов о родном крае, о своей малой родине; участие в конкурсах; проведении экскурсий по городу;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привить интерес к истории своего края.</a:t>
            </a:r>
            <a:endParaRPr lang="ru-RU" sz="2000" b="1" dirty="0" smtClean="0"/>
          </a:p>
          <a:p>
            <a:pPr>
              <a:buFont typeface="Wingdings" pitchFamily="2" charset="2"/>
              <a:buChar char="v"/>
            </a:pPr>
            <a:endParaRPr lang="ru-RU" sz="2000" b="1" dirty="0" smtClean="0"/>
          </a:p>
          <a:p>
            <a:pPr lvl="0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43009" name="Picture 1" descr="F:\фото класса\КТД ОСЕНИНЫ\IMG_20191106_164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2212344" cy="3096344"/>
          </a:xfrm>
          <a:prstGeom prst="roundRect">
            <a:avLst/>
          </a:prstGeom>
          <a:noFill/>
        </p:spPr>
      </p:pic>
      <p:pic>
        <p:nvPicPr>
          <p:cNvPr id="43010" name="Picture 2" descr="F:\фото класса\КТД ОСЕНИНЫ\IMG_20191106_1643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009822" cy="2880320"/>
          </a:xfrm>
          <a:prstGeom prst="roundRect">
            <a:avLst/>
          </a:prstGeom>
          <a:noFill/>
        </p:spPr>
      </p:pic>
      <p:pic>
        <p:nvPicPr>
          <p:cNvPr id="43011" name="Picture 3" descr="F:\фото класса\КТД ОСЕНИНЫ\IMG_20191106_1645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4700014" cy="2643758"/>
          </a:xfrm>
          <a:prstGeom prst="roundRect">
            <a:avLst/>
          </a:prstGeom>
          <a:noFill/>
        </p:spPr>
      </p:pic>
      <p:pic>
        <p:nvPicPr>
          <p:cNvPr id="43012" name="Picture 4" descr="F:\фото класса\КТД ОСЕНИНЫ\IMG_20191106_1635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1402254" cy="2492896"/>
          </a:xfrm>
          <a:prstGeom prst="roundRect">
            <a:avLst/>
          </a:prstGeom>
          <a:noFill/>
        </p:spPr>
      </p:pic>
      <p:pic>
        <p:nvPicPr>
          <p:cNvPr id="43013" name="Picture 5" descr="F:\фото класса\КТД ОСЕНИНЫ\IMG_20191106_1644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1568772" cy="2232248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371703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КТД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5" name="Picture 7" descr=" 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653136"/>
            <a:ext cx="2265819" cy="1620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16389" name="Picture 5" descr="F:\фото класса\ОСЕНИНЫ\IMG_20191014_1434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411760" cy="1808820"/>
          </a:xfrm>
          <a:prstGeom prst="roundRect">
            <a:avLst/>
          </a:prstGeom>
          <a:noFill/>
        </p:spPr>
      </p:pic>
      <p:pic>
        <p:nvPicPr>
          <p:cNvPr id="16390" name="Picture 6" descr="F:\фото класса\ОСЕНИНЫ\IMG_20191014_1434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1923678" cy="2564904"/>
          </a:xfrm>
          <a:prstGeom prst="roundRect">
            <a:avLst/>
          </a:prstGeom>
          <a:noFill/>
        </p:spPr>
      </p:pic>
      <p:pic>
        <p:nvPicPr>
          <p:cNvPr id="16391" name="Picture 7" descr="F:\фото класса\ОСЕНИНЫ\IMG_20191014_1426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923678" cy="2564904"/>
          </a:xfrm>
          <a:prstGeom prst="roundRect">
            <a:avLst/>
          </a:prstGeom>
          <a:noFill/>
        </p:spPr>
      </p:pic>
      <p:pic>
        <p:nvPicPr>
          <p:cNvPr id="16392" name="Picture 8" descr="F:\фото класса\ОСЕНИНЫ\IMG_20191014_1430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031690" cy="2708920"/>
          </a:xfrm>
          <a:prstGeom prst="roundRect">
            <a:avLst/>
          </a:prstGeom>
          <a:noFill/>
        </p:spPr>
      </p:pic>
      <p:pic>
        <p:nvPicPr>
          <p:cNvPr id="16393" name="Picture 9" descr="F:\фото класса\ОСЕНИНЫ\IMG_20191014_1432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1923678" cy="2564904"/>
          </a:xfrm>
          <a:prstGeom prst="roundRect">
            <a:avLst/>
          </a:prstGeom>
          <a:noFill/>
        </p:spPr>
      </p:pic>
      <p:pic>
        <p:nvPicPr>
          <p:cNvPr id="16394" name="Picture 10" descr="F:\фото класса\ОСЕНИНЫ\IMG_20191014_14274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2651787" cy="1988840"/>
          </a:xfrm>
          <a:prstGeom prst="roundRect">
            <a:avLst/>
          </a:prstGeom>
          <a:noFill/>
        </p:spPr>
      </p:pic>
      <p:pic>
        <p:nvPicPr>
          <p:cNvPr id="16396" name="Picture 12" descr="картинки смайлики спортивны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1997968" cy="170659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99792" y="11247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осени.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Скоро осенние каникулы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47106" name="Picture 2" descr="F:\фото класса\открытое\IMG_20200218_1516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3312368" cy="2484277"/>
          </a:xfrm>
          <a:prstGeom prst="roundRect">
            <a:avLst/>
          </a:prstGeom>
          <a:noFill/>
        </p:spPr>
      </p:pic>
      <p:pic>
        <p:nvPicPr>
          <p:cNvPr id="47108" name="Picture 4" descr="F:\фото класса\открытое\IMG_20200218_1522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843808" cy="2132856"/>
          </a:xfrm>
          <a:prstGeom prst="roundRect">
            <a:avLst/>
          </a:prstGeom>
          <a:noFill/>
        </p:spPr>
      </p:pic>
      <p:pic>
        <p:nvPicPr>
          <p:cNvPr id="47109" name="Picture 5" descr="F:\фото класса\открытое\IMG_20200218_1513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035829" cy="2276872"/>
          </a:xfrm>
          <a:prstGeom prst="roundRect">
            <a:avLst/>
          </a:prstGeom>
          <a:noFill/>
        </p:spPr>
      </p:pic>
      <p:pic>
        <p:nvPicPr>
          <p:cNvPr id="47110" name="Picture 6" descr="F:\фото класса\открытое\IMG_20200218_1519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419872" cy="2564904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443711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Хорошие знания показали ребята на открытом мероприятие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«Уроки доброты»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2" name="Picture 8" descr="Счастливый смайлик смайлик — стоковое фото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1981994" cy="130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47113" name="Picture 9" descr="F:\фото класса\фото с занятия\DSC078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563888" cy="2564904"/>
          </a:xfrm>
          <a:prstGeom prst="roundRect">
            <a:avLst/>
          </a:prstGeom>
          <a:noFill/>
        </p:spPr>
      </p:pic>
      <p:pic>
        <p:nvPicPr>
          <p:cNvPr id="53250" name="Picture 2" descr="F:\фото класса\фото с занятия\DSC078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227851" cy="1772816"/>
          </a:xfrm>
          <a:prstGeom prst="roundRect">
            <a:avLst/>
          </a:prstGeom>
          <a:noFill/>
        </p:spPr>
      </p:pic>
      <p:pic>
        <p:nvPicPr>
          <p:cNvPr id="53251" name="Picture 3" descr="F:\фото класса\фото с занятия\DSC078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2843808" cy="2096852"/>
          </a:xfrm>
          <a:prstGeom prst="roundRect">
            <a:avLst/>
          </a:prstGeom>
          <a:noFill/>
        </p:spPr>
      </p:pic>
      <p:pic>
        <p:nvPicPr>
          <p:cNvPr id="53252" name="Picture 4" descr="F:\фото класса\фото с занятия\DSC078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552394" cy="2304256"/>
          </a:xfrm>
          <a:prstGeom prst="roundRect">
            <a:avLst/>
          </a:prstGeom>
          <a:noFill/>
        </p:spPr>
      </p:pic>
      <p:pic>
        <p:nvPicPr>
          <p:cNvPr id="53253" name="Picture 5" descr="F:\фото класса\фото с занятия\DSC0787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139952" cy="2168860"/>
          </a:xfrm>
          <a:prstGeom prst="roundRect">
            <a:avLst/>
          </a:prstGeom>
          <a:noFill/>
        </p:spPr>
      </p:pic>
      <p:pic>
        <p:nvPicPr>
          <p:cNvPr id="53256" name="Picture 8" descr="C:\Users\User\Desktop\72e880312af32904cde28c53f7c12d6b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2271539" cy="1355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45057" name="Picture 1" descr="F:\фото класса\сентябрь музей\IMG_20190926_1545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1991820" cy="3541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8" name="Picture 2" descr="F:\фото класса\сентябрь музей\IMG_20190926_1543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17184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9" name="Picture 3" descr="F:\фото класса\сентябрь музей\IMG_20190926_1530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931929" cy="221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0" name="Picture 4" descr="F:\фото класса\сентябрь музей\IMG_20190926_152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232248" cy="356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31840" y="450912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городского краеведческого музея способствует изучению родного края, формированию гордости за свой город.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34076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Краеведческие экскурсии, посещение музеев, памятных мест,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расположенных в черте города помогают обучающимся проявить интерес и лучше узнать свой край.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1" name="Picture 1" descr="F:\фото класса\фото северная окраина\IMG_20200317_1516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456383" cy="1944216"/>
          </a:xfrm>
          <a:prstGeom prst="roundRect">
            <a:avLst/>
          </a:prstGeom>
          <a:noFill/>
        </p:spPr>
      </p:pic>
      <p:pic>
        <p:nvPicPr>
          <p:cNvPr id="46082" name="Picture 2" descr="F:\фото класса\фото северная окраина\IMG_20200317_1519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2009822" cy="3573016"/>
          </a:xfrm>
          <a:prstGeom prst="roundRect">
            <a:avLst/>
          </a:prstGeom>
          <a:noFill/>
        </p:spPr>
      </p:pic>
      <p:pic>
        <p:nvPicPr>
          <p:cNvPr id="46083" name="Picture 3" descr="F:\фото класса\фото северная окраина\IMG_20200317_1523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2306855" cy="4101075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V="1">
            <a:off x="611560" y="4509120"/>
            <a:ext cx="19983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Экскурсия на северную окраину к памятнику «Воинский мемориал»  </a:t>
            </a:r>
            <a:endParaRPr lang="ru-RU" dirty="0"/>
          </a:p>
        </p:txBody>
      </p:sp>
      <p:pic>
        <p:nvPicPr>
          <p:cNvPr id="46085" name="Picture 5" descr="F:\фото класса\фото северная окраина\IMG_20200317_1532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1685786" cy="234888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48130" name="Picture 2" descr="F:\фото класса\экскурсия в Сижно\IMG_20191112_1603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860032" cy="2733768"/>
          </a:xfrm>
          <a:prstGeom prst="roundRect">
            <a:avLst/>
          </a:prstGeom>
          <a:noFill/>
        </p:spPr>
      </p:pic>
      <p:pic>
        <p:nvPicPr>
          <p:cNvPr id="48132" name="Picture 4" descr="F:\фото класса\экскурсия в Сижно\IMG_20191112_1611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1847804" cy="2996952"/>
          </a:xfrm>
          <a:prstGeom prst="roundRect">
            <a:avLst/>
          </a:prstGeom>
          <a:noFill/>
        </p:spPr>
      </p:pic>
      <p:pic>
        <p:nvPicPr>
          <p:cNvPr id="48133" name="Picture 5" descr="F:\фото класса\экскурсия в Сижно\IMG_20191112_1612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333858" cy="4149080"/>
          </a:xfrm>
          <a:prstGeom prst="roundRect">
            <a:avLst/>
          </a:prstGeom>
          <a:noFill/>
        </p:spPr>
      </p:pic>
      <p:pic>
        <p:nvPicPr>
          <p:cNvPr id="48134" name="Picture 6" descr="F:\фото класса\экскурсия в Сижно\IMG_20191112_1614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483263" cy="2636912"/>
          </a:xfrm>
          <a:prstGeom prst="roundRect">
            <a:avLst/>
          </a:prstGeom>
          <a:noFill/>
        </p:spPr>
      </p:pic>
      <p:pic>
        <p:nvPicPr>
          <p:cNvPr id="48135" name="Picture 7" descr="F:\фото класса\экскурсия в Сижно\IMG_20191112_1618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931929" cy="2211710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4509120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Экскурсия в д.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Сижно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«Путешествуем по родному краю.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Исторические места».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приобщение воспитанников к истории и культуре родного города, местным достопримечательностям,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любви и привязанности к родному </a:t>
            </a:r>
            <a:r>
              <a:rPr lang="ru-RU" b="1" dirty="0" smtClean="0">
                <a:cs typeface="Times New Roman" panose="02020603050405020304" pitchFamily="18" charset="0"/>
              </a:rPr>
              <a:t>краю.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4149080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февраля  обучающиеся 4 класса побывали в Зелёной роще  у памятника советским патриотам.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школа\Desktop\фото класса\зелёная роща\IMG_20200204_1508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808312" cy="43924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школа\Desktop\фото класса\зелёная роща\IMG_20200204_15101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4008508" cy="2725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50178" name="Picture 2" descr="F:\фото класса\прогулка на водоём\IMG_20191015_1522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608512" cy="2592288"/>
          </a:xfrm>
          <a:prstGeom prst="roundRect">
            <a:avLst/>
          </a:prstGeom>
          <a:noFill/>
        </p:spPr>
      </p:pic>
      <p:pic>
        <p:nvPicPr>
          <p:cNvPr id="50180" name="Picture 4" descr="F:\фото класса\прогулка на водоём\IMG_20191015_1457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171840" cy="3861048"/>
          </a:xfrm>
          <a:prstGeom prst="roundRect">
            <a:avLst/>
          </a:prstGeom>
          <a:noFill/>
        </p:spPr>
      </p:pic>
      <p:pic>
        <p:nvPicPr>
          <p:cNvPr id="50181" name="Picture 5" descr="F:\фото класса\прогулка на водоём\IMG_20191015_1457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1807299" cy="3212976"/>
          </a:xfrm>
          <a:prstGeom prst="roundRect">
            <a:avLst/>
          </a:prstGeom>
          <a:noFill/>
        </p:spPr>
      </p:pic>
      <p:pic>
        <p:nvPicPr>
          <p:cNvPr id="50182" name="Picture 6" descr="F:\фото класса\прогулка на водоём\IMG_20191015_1502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113333" cy="3024336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24128" y="494116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 на водоём с целью наблюдения за утками в природе.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51202" name="Picture 2" descr="F:\фото класса\Фото Блокада\IMG_20200120_1434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707904" cy="2780928"/>
          </a:xfrm>
          <a:prstGeom prst="rect">
            <a:avLst/>
          </a:prstGeom>
          <a:noFill/>
        </p:spPr>
      </p:pic>
      <p:pic>
        <p:nvPicPr>
          <p:cNvPr id="51203" name="Picture 3" descr="F:\фото класса\Фото Блокада\IMG_20200120_1437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888432" cy="4101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4" name="Picture 4" descr="F:\фото класса\Фото Блокада\IMG_20200120_135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715766" cy="331236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5" name="Picture 5" descr="F:\фото класса\Фото Блокада\IMG_20200120_1414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599451" cy="2492896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4797152"/>
            <a:ext cx="252028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Прошло классное мероприятие, посвящённое снятию блокады  Ленинграда.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школа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52226" name="Picture 2" descr="F:\фото класса\фото занятия о блокаде\IMG_20200121_1731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648892" cy="3989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27" name="Picture 3" descr="F:\фото класса\фото занятия о блокаде\IMG_20200121_1731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76783"/>
            <a:ext cx="2338358" cy="4157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28" name="Picture 4" descr="F:\фото класса\фото занятия о блокаде\IMG_20200121_1734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566" y="1844824"/>
            <a:ext cx="2609003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44033" name="Picture 1" descr="F:\фото класса\новый год\IMG_20191226_1300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131335" cy="3789040"/>
          </a:xfrm>
          <a:prstGeom prst="roundRect">
            <a:avLst/>
          </a:prstGeom>
          <a:noFill/>
        </p:spPr>
      </p:pic>
      <p:pic>
        <p:nvPicPr>
          <p:cNvPr id="44034" name="Picture 2" descr="F:\фото класса\новый год\IMG_20191226_1331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1523768" cy="2204864"/>
          </a:xfrm>
          <a:prstGeom prst="roundRect">
            <a:avLst/>
          </a:prstGeom>
          <a:noFill/>
        </p:spPr>
      </p:pic>
      <p:pic>
        <p:nvPicPr>
          <p:cNvPr id="44036" name="Picture 4" descr="F:\фото класса\новый год\IMG_20191226_1333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504876" cy="4453113"/>
          </a:xfrm>
          <a:prstGeom prst="roundRect">
            <a:avLst/>
          </a:prstGeom>
          <a:noFill/>
        </p:spPr>
      </p:pic>
      <p:pic>
        <p:nvPicPr>
          <p:cNvPr id="44037" name="Picture 5" descr="F:\фото класса\новый год\IMG_20191226_1343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1424756" cy="2172860"/>
          </a:xfrm>
          <a:prstGeom prst="roundRect">
            <a:avLst/>
          </a:prstGeom>
          <a:noFill/>
        </p:spPr>
      </p:pic>
      <p:pic>
        <p:nvPicPr>
          <p:cNvPr id="44038" name="Picture 6" descr="F:\фото класса\новый год\IMG_20191226_14054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1564272" cy="2348880"/>
          </a:xfrm>
          <a:prstGeom prst="round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9912" y="479715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очень дружной и тёплой атмосфере проходят классные праздники, которые помогают сплотить наш класс.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40" name="Picture 8" descr="http://static5.depositphotos.com/1001911/426/v/950/depositphotos_4261044-stock-illustration-christmas-emotico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1456854" cy="113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15361" name="Picture 1" descr="F:\фото класса\новый год\IMG_20191226_1408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547887" cy="1995686"/>
          </a:xfrm>
          <a:prstGeom prst="roundRect">
            <a:avLst/>
          </a:prstGeom>
          <a:noFill/>
        </p:spPr>
      </p:pic>
      <p:pic>
        <p:nvPicPr>
          <p:cNvPr id="15362" name="Picture 2" descr="F:\фото класса\новый год\IMG_20191226_1409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685786" cy="2420888"/>
          </a:xfrm>
          <a:prstGeom prst="roundRect">
            <a:avLst/>
          </a:prstGeom>
          <a:noFill/>
        </p:spPr>
      </p:pic>
      <p:pic>
        <p:nvPicPr>
          <p:cNvPr id="15363" name="Picture 3" descr="F:\фото класса\новый год\IMG_20191226_1410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436096" cy="3057804"/>
          </a:xfrm>
          <a:prstGeom prst="roundRect">
            <a:avLst/>
          </a:prstGeom>
          <a:noFill/>
        </p:spPr>
      </p:pic>
      <p:pic>
        <p:nvPicPr>
          <p:cNvPr id="15364" name="Picture 4" descr="F:\фото класса\новый год\IMG_20191226_1447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355976" cy="2450237"/>
          </a:xfrm>
          <a:prstGeom prst="roundRect">
            <a:avLst/>
          </a:prstGeom>
          <a:noFill/>
        </p:spPr>
      </p:pic>
      <p:pic>
        <p:nvPicPr>
          <p:cNvPr id="15368" name="Picture 8" descr="http://otvet.imgsmail.ru/download/u_23ed8c642895472a56bd9e6060935936_800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066976" cy="2066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6350"/>
            <a:ext cx="9144000" cy="6864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12474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класса  выезжали в СИТ на мастер классы с целью ознакомления профессий.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школа\Desktop\фото класса\техникум сварщик\IMG_20191113_16405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350044" cy="32078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школа\Desktop\фото класса\техникум сварщик\IMG_20191113_1634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176464" cy="24300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школа\Desktop\фото класса\техникум сварщик\IMG_20191113_16402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485510" cy="2503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03848" y="2204864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Путешествие 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в мир профессии </a:t>
            </a:r>
            <a:br>
              <a:rPr lang="ru-RU" alt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« Сварщик»</a:t>
            </a: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55297" name="Picture 1" descr="F:\фото класса\соревнования электриков\IMG_20200123_1518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333858" cy="3645024"/>
          </a:xfrm>
          <a:prstGeom prst="roundRect">
            <a:avLst/>
          </a:prstGeom>
          <a:noFill/>
        </p:spPr>
      </p:pic>
      <p:pic>
        <p:nvPicPr>
          <p:cNvPr id="55298" name="Picture 2" descr="F:\фото класса\соревнования электриков\IMG_20200123_1501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414867" cy="3717032"/>
          </a:xfrm>
          <a:prstGeom prst="roundRect">
            <a:avLst/>
          </a:prstGeom>
          <a:noFill/>
        </p:spPr>
      </p:pic>
      <p:pic>
        <p:nvPicPr>
          <p:cNvPr id="55299" name="Picture 3" descr="F:\фото класса\соревнования электриков\IMG_20200123_1502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675900" cy="2067694"/>
          </a:xfrm>
          <a:prstGeom prst="roundRect">
            <a:avLst/>
          </a:prstGeom>
          <a:noFill/>
        </p:spPr>
      </p:pic>
      <p:pic>
        <p:nvPicPr>
          <p:cNvPr id="55300" name="Picture 4" descr="F:\фото класса\соревнования электриков\IMG_20200123_1517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288852" cy="3096344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1196752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Путешествие 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в мир профессии </a:t>
            </a:r>
            <a:br>
              <a:rPr lang="ru-RU" alt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« Электрик "</a:t>
            </a:r>
            <a:endParaRPr lang="ru-RU" sz="2000" dirty="0"/>
          </a:p>
        </p:txBody>
      </p:sp>
      <p:pic>
        <p:nvPicPr>
          <p:cNvPr id="8" name="Picture 8" descr="https://www.audit-it.ru/upload/blog/fd7/QuestionGu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1439212" cy="1337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620688"/>
            <a:ext cx="77048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ходе изучения  проекта  обучающиеся научились оценивать происходящее с точки зрения развития истории и культуры, формировать понимание взаимосвязи исторических эпох и своей причастности к прошлому времени посредством общения с памятниками истории и культуры, развивать потребность в самостоятельном освоении окружающего мира путем  изучения культурного и исторического наследия малой родины.</a:t>
            </a:r>
          </a:p>
          <a:p>
            <a:endParaRPr lang="ru-RU" dirty="0" smtClean="0"/>
          </a:p>
          <a:p>
            <a:r>
              <a:rPr lang="ru-RU" dirty="0" smtClean="0"/>
              <a:t>К концу года у  обучающихся  просматривается динамика: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положительное отношение к краеведению;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познавательный интерес к малой родине;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уважительное отношение к окружающим людям;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участие в коллективном обсуждении и творческих делах;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желание отвечать и задавать вопросы;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проявлять свою любознательность, инициативность;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выражать собственное эмоциональное отношение к малой родине.</a:t>
            </a:r>
          </a:p>
          <a:p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17410" name="Picture 2" descr="https://www.chitalnya.ru/upload3/686/7f33fb58986046e81e4ad08e7c0855b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233936" cy="3233936"/>
          </a:xfrm>
          <a:prstGeom prst="rect">
            <a:avLst/>
          </a:prstGeom>
          <a:noFill/>
        </p:spPr>
      </p:pic>
      <p:pic>
        <p:nvPicPr>
          <p:cNvPr id="17412" name="Picture 4" descr="https://content.foto.my.mail.ru/mail/bodrov-vik/_blogs/i-492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340768"/>
            <a:ext cx="6228859" cy="135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429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b="1" dirty="0" smtClean="0"/>
          </a:p>
          <a:p>
            <a:pPr lvl="0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школа\Desktop\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785794"/>
            <a:ext cx="7215206" cy="541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55341418bc55394fbe0f-65d6d0e87ce8126fb80e16752287ad6c.ssl.cf1.rackcdn.com/9d0f3ee2-b953-11e7-b6d9-08606e697fd7/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5436" cy="6375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227687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Детские рисунки обучающихся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3312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данного проекта заключается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том,что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изучение истории родного края вызывает большой интерес у детей, развивает активно- познавательную деятельность, готовит к исследовательской  деятельности и направлена на развитие творческих способностей детей. У обучающихся   появляется интерес к истории своего края, родословной своей семьи. В основу проекта положен принцип «воспитывающего обучения», реализуемый через нравственное, патриотическое, эстетическое и социальное воспитание, формирующее личность в целом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класса\1сентября\DSC05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www.passionforum.ru/upload/221/u22160/28/90/89bed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8680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2050" name="Picture 2" descr="F:\фото класса\акция дай лапу, друг\Новая папка\IMG_20200204_1541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283968" cy="3212976"/>
          </a:xfrm>
          <a:prstGeom prst="roundRect">
            <a:avLst/>
          </a:prstGeom>
          <a:noFill/>
        </p:spPr>
      </p:pic>
      <p:pic>
        <p:nvPicPr>
          <p:cNvPr id="2051" name="Picture 3" descr="F:\фото класса\акция дай лапу, друг\Новая папка\IMG_20200204_1545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3157449" cy="5613243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29309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проведена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«Дай лапу, друг».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бережное и заботливое отношение  к животным, готовность защищать их от неправильных действий сверстников, а так же создавать условия, необходимые для жизни и развития живых существ.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3074" name="Picture 2" descr="F:\фото класса\акция день пожилого человека\IMG_20191003_154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644008" cy="2612255"/>
          </a:xfrm>
          <a:prstGeom prst="roundRect">
            <a:avLst/>
          </a:prstGeom>
          <a:noFill/>
        </p:spPr>
      </p:pic>
      <p:pic>
        <p:nvPicPr>
          <p:cNvPr id="3075" name="Picture 3" descr="F:\фото класса\акция день пожилого человека\IMG_20191003_1541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496764" cy="2660914"/>
          </a:xfrm>
          <a:prstGeom prst="round2DiagRect">
            <a:avLst/>
          </a:prstGeom>
          <a:noFill/>
        </p:spPr>
      </p:pic>
      <p:pic>
        <p:nvPicPr>
          <p:cNvPr id="3076" name="Picture 4" descr="F:\фото класса\акция день пожилого человека\IMG_20191003_1612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1645281" cy="2924944"/>
          </a:xfrm>
          <a:prstGeom prst="round2Diag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3501008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 дню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Пожилого человека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проведена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милосердия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«Сделай открытку», которая  способствовала у обучающихся уважительного отношения к пожилым людям; формированию  мотивации к совершению добрых и гуманных поступков.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F:\фото класса\акция день пожилого человека\IMG_20191003_1700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1712789" cy="3044957"/>
          </a:xfrm>
          <a:prstGeom prst="roundRect">
            <a:avLst/>
          </a:prstGeom>
          <a:noFill/>
        </p:spPr>
      </p:pic>
      <p:pic>
        <p:nvPicPr>
          <p:cNvPr id="3079" name="Picture 7" descr="https://club.season.ru/uploads/post/24314/890/post-24314-141269489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700808"/>
            <a:ext cx="34290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0001-001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4100" name="Picture 4" descr="F:\фото класса\акция день пожилого человека\IMG_20191003_1655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803915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F:\фото класса\акция день пожилого человека\IMG_20191003_165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1928813" cy="3429000"/>
          </a:xfrm>
          <a:prstGeom prst="roundRect">
            <a:avLst/>
          </a:prstGeom>
          <a:noFill/>
        </p:spPr>
      </p:pic>
      <p:pic>
        <p:nvPicPr>
          <p:cNvPr id="4102" name="Picture 6" descr="F:\фото класса\акция день пожилого человека\IMG_20191003_1644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050326" cy="3645024"/>
          </a:xfrm>
          <a:prstGeom prst="roundRect">
            <a:avLst/>
          </a:prstGeom>
          <a:noFill/>
        </p:spPr>
      </p:pic>
      <p:pic>
        <p:nvPicPr>
          <p:cNvPr id="4103" name="Picture 7" descr="F:\фото класса\акция день пожилого человека\IMG_20191003_1644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675900" cy="206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536" y="83671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городской библиотеки помогает созданию открытой, дружелюбной информационно-образовательной среды, доступной обучающимся и во внеурочное время. Все мероприятия  направлены на формирование личности ребенка, развитие навыков самостоятельной деятельности и коллективной работы, раскрытие его талантов.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685</Words>
  <Application>Microsoft Office PowerPoint</Application>
  <PresentationFormat>Экран (4:3)</PresentationFormat>
  <Paragraphs>88</Paragraphs>
  <Slides>36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Danila</cp:lastModifiedBy>
  <cp:revision>50</cp:revision>
  <dcterms:created xsi:type="dcterms:W3CDTF">2019-12-06T11:12:54Z</dcterms:created>
  <dcterms:modified xsi:type="dcterms:W3CDTF">2020-06-18T07:03:30Z</dcterms:modified>
</cp:coreProperties>
</file>