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79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F24C-2740-4463-9E57-1577D2793A64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7530-FBDC-48A5-B8B8-3CC908456B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uim5.ru/files/ma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6477000" y="152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5486400" y="2057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7162800" y="31242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5638800" y="4724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144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.jimcdn.com/app/cms/image/transf/none/path/sd6055f2320f16f87/image/ib65af00e6de1d3c0/version/1450282529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6667500" cy="620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144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laycast.ru/uploads/2017/01/31/21466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oleskines-ua.com/system/0019/2737/EW2PSFN12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2928918" cy="2928918"/>
          </a:xfrm>
          <a:prstGeom prst="rect">
            <a:avLst/>
          </a:prstGeom>
          <a:noFill/>
        </p:spPr>
      </p:pic>
      <p:pic>
        <p:nvPicPr>
          <p:cNvPr id="28676" name="Picture 4" descr="http://shop.lider63.net/uploads/product/2700/2706/70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059103" cy="30591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4822" y="2967335"/>
            <a:ext cx="43989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+ 2 = 4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uzzing.ru/public/puzzles/preview/86/63/8663091010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2500330" cy="2500330"/>
          </a:xfrm>
          <a:prstGeom prst="rect">
            <a:avLst/>
          </a:prstGeom>
          <a:noFill/>
        </p:spPr>
      </p:pic>
      <p:pic>
        <p:nvPicPr>
          <p:cNvPr id="29698" name="Picture 2" descr="http://puzzing.ru/public/puzzles/preview/86/63/8663091010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1952612" cy="1952612"/>
          </a:xfrm>
          <a:prstGeom prst="rect">
            <a:avLst/>
          </a:prstGeom>
          <a:noFill/>
        </p:spPr>
      </p:pic>
      <p:pic>
        <p:nvPicPr>
          <p:cNvPr id="29702" name="Picture 6" descr="http://nachalo4ka.ru/wp-content/uploads/2014/08/griboch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357454" cy="2390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571876"/>
            <a:ext cx="43989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+ 1 = 3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ollady.ru/pic/0003/041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15304" cy="2933646"/>
          </a:xfrm>
          <a:prstGeom prst="rect">
            <a:avLst/>
          </a:prstGeom>
          <a:noFill/>
        </p:spPr>
      </p:pic>
      <p:pic>
        <p:nvPicPr>
          <p:cNvPr id="3" name="Рисунок 2" descr="http://funforkids.ru/pictures/pearphoto/pear0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1413119" cy="21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unforkids.ru/pictures/pearphoto/pear0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1413119" cy="21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unforkids.ru/pictures/pearphoto/pear0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1413119" cy="21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unforkids.ru/pictures/pearphoto/pear0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1413119" cy="21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4500570"/>
            <a:ext cx="43989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– 2 = 2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4.infourok.ru/uploads/ex/05ce/0006bc8d-d00e3974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Admin\Desktop\15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4379"/>
            <a:ext cx="5500726" cy="6499006"/>
          </a:xfrm>
          <a:prstGeom prst="rect">
            <a:avLst/>
          </a:prstGeom>
          <a:noFill/>
        </p:spPr>
      </p:pic>
      <p:pic>
        <p:nvPicPr>
          <p:cNvPr id="32773" name="Picture 5" descr="pchela-animatsionnaya-kartinka-0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1643074" cy="985845"/>
          </a:xfrm>
          <a:prstGeom prst="rect">
            <a:avLst/>
          </a:prstGeom>
          <a:noFill/>
        </p:spPr>
      </p:pic>
      <p:pic>
        <p:nvPicPr>
          <p:cNvPr id="5" name="Picture 5" descr="pchela-animatsionnaya-kartinka-0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1643074" cy="985845"/>
          </a:xfrm>
          <a:prstGeom prst="rect">
            <a:avLst/>
          </a:prstGeom>
          <a:noFill/>
        </p:spPr>
      </p:pic>
      <p:pic>
        <p:nvPicPr>
          <p:cNvPr id="6" name="Picture 5" descr="pchela-animatsionnaya-kartinka-0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929198"/>
            <a:ext cx="1643074" cy="98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ypresentation.ru/documents/578c8abff3dfd29978ece39d00e6c42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laycast.ru/uploads/2017/01/31/21466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037" y="321844"/>
            <a:ext cx="7620000" cy="634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ogozavr.ru/_sys/data/statics/1551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715172" cy="461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my-collection.ru/images/640653023864059820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0-tub-ru.yandex.net/i?id=2e86afee28c585fb9278c46e0a351554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000108"/>
            <a:ext cx="695329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img.mycdn.me/getImage?disableStub=true&amp;type=VIDEO_S_720&amp;url=http%3A%2F%2Fvdp.mycdn.me%2FgetImage%3Fid%3D12091524524%26idx%3D30%26thumbType%3D47%26f%3D1%26i%3D1&amp;signatureToken=AibNTsveDzXd65KeyDSq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0906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amotkrytka.ru/_ph/54/1/89511116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1"/>
            <a:ext cx="5357850" cy="388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kea.com/us/en/images/products/kritter-childrens-chair__0096634_PE236605_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2857488" cy="2857488"/>
          </a:xfrm>
          <a:prstGeom prst="rect">
            <a:avLst/>
          </a:prstGeom>
          <a:noFill/>
        </p:spPr>
      </p:pic>
      <p:pic>
        <p:nvPicPr>
          <p:cNvPr id="15364" name="Picture 4" descr="http://static3.depositphotos.com/1001219/133/v/950/depositphotos_1336200-Blue-pil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3364034" cy="3094386"/>
          </a:xfrm>
          <a:prstGeom prst="rect">
            <a:avLst/>
          </a:prstGeom>
          <a:noFill/>
        </p:spPr>
      </p:pic>
      <p:pic>
        <p:nvPicPr>
          <p:cNvPr id="15368" name="Picture 8" descr="http://www.iz-bumagi-svoimi-rukami.ru/wp-content/uploads/2016/03/Raskraski-babochk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2551425" cy="2428868"/>
          </a:xfrm>
          <a:prstGeom prst="rect">
            <a:avLst/>
          </a:prstGeom>
          <a:noFill/>
        </p:spPr>
      </p:pic>
      <p:pic>
        <p:nvPicPr>
          <p:cNvPr id="15372" name="Picture 12" descr="http://shkolabuduschego.ru/wp-content/uploads/2016/02/pogo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0043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arlekino-rest.ru/userfiles/image/shary_and_kukly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214422"/>
            <a:ext cx="17859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skyclipart.ru/uploads/posts/2010-06/1277812140_img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286544" cy="4425773"/>
          </a:xfrm>
          <a:prstGeom prst="rect">
            <a:avLst/>
          </a:prstGeom>
          <a:noFill/>
        </p:spPr>
      </p:pic>
      <p:pic>
        <p:nvPicPr>
          <p:cNvPr id="16388" name="Picture 4" descr="http://ns.school548.ru/upload/medialibrary/600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785786" cy="1132665"/>
          </a:xfrm>
          <a:prstGeom prst="rect">
            <a:avLst/>
          </a:prstGeom>
          <a:noFill/>
        </p:spPr>
      </p:pic>
      <p:pic>
        <p:nvPicPr>
          <p:cNvPr id="16390" name="Picture 6" descr="http://2.bp.blogspot.com/-PSovPwzd53Y/T4fqAI7nHXI/AAAAAAAAAmg/2HHa-IiolBQ/s1600/cifra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64"/>
            <a:ext cx="1192977" cy="1050101"/>
          </a:xfrm>
          <a:prstGeom prst="rect">
            <a:avLst/>
          </a:prstGeom>
          <a:noFill/>
        </p:spPr>
      </p:pic>
      <p:pic>
        <p:nvPicPr>
          <p:cNvPr id="16392" name="Picture 8" descr="http://lib.exdat.com/tw_files2/urls_12/10/d-9167/9167_html_69c0dd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143512"/>
            <a:ext cx="1357322" cy="1357322"/>
          </a:xfrm>
          <a:prstGeom prst="rect">
            <a:avLst/>
          </a:prstGeom>
          <a:noFill/>
        </p:spPr>
      </p:pic>
      <p:pic>
        <p:nvPicPr>
          <p:cNvPr id="7" name="Рисунок 6" descr="http://100cards.ru/s-dnyem-rozhdeniya/otkritka-s-dnem-rozhdeniya-devochke-6-let-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072074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joshkar-ola.karnavaltk.ru/wa-data/public/shop/products/29/86/8629/images/4885/4885.97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43.radikal.ru/i099/1406/2f/3227194c95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4714884"/>
            <a:ext cx="1143008" cy="16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up/datai/230735/0012-037-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4929198"/>
            <a:ext cx="1124464" cy="158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harytut.ru/shop/911_row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3429000"/>
            <a:ext cx="9644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har365.ru/wp-content/uploads/2015/12/2e397ce289c8d97a884d3c94e81835a5-600x600-1024x102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5072074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01c/0005303b-931cf35a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otvet.imgsmail.ru/download/72647250_8f665bdeeaa26a6638c697885cd378d7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786502" cy="578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rlangenwladimir.files.wordpress.com/2012/03/kolobo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000660" cy="553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.pic4you.ru/allimage/y2012/11-06/12216/26553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1629890" cy="18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osinkabal.ucoz.ru/gr_soln/kolobo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2036517" cy="14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1.pic4you.ru/allimage/y2012/11-06/12216/26553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71744"/>
            <a:ext cx="1629890" cy="18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.pic4you.ru/allimage/y2012/11-06/12216/26553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71744"/>
            <a:ext cx="1629890" cy="18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.pic4you.ru/allimage/y2012/11-06/12216/26553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500306"/>
            <a:ext cx="1629890" cy="18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s3.livemaster.ru/zhurnalfoto/2/8/a/16122612011928a8b9be05db74769f6e78120e7bd26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381250" cy="2381250"/>
          </a:xfrm>
          <a:prstGeom prst="rect">
            <a:avLst/>
          </a:prstGeom>
          <a:noFill/>
        </p:spPr>
      </p:pic>
      <p:pic>
        <p:nvPicPr>
          <p:cNvPr id="20484" name="Picture 4" descr="http://www.mmenu.com/upload/gallery/b21/53d627db8ab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4786346" cy="6318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</Words>
  <Application>Microsoft Office PowerPoint</Application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2017-09-25T18:17:43Z</dcterms:created>
  <dcterms:modified xsi:type="dcterms:W3CDTF">2017-09-25T20:56:24Z</dcterms:modified>
</cp:coreProperties>
</file>