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3" r:id="rId11"/>
    <p:sldId id="271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6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Государственное 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казенное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общеобразовательное учреждение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Ленинградской области</a:t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«Сланцевская школа – интернат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,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реализующая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адаптированные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образовательные программы»</a:t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ГКОУ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ЛО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«Сланцевская специальная  школа – интернат»</a:t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2Б, 6 классы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ТМНР)</a:t>
            </a:r>
            <a:br>
              <a:rPr lang="ru-RU" sz="18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2020-2021 </a:t>
            </a:r>
            <a:r>
              <a:rPr lang="ru-RU" sz="2400" dirty="0">
                <a:solidFill>
                  <a:srgbClr val="FF0000"/>
                </a:solidFill>
                <a:latin typeface="Segoe Print" pitchFamily="2" charset="0"/>
              </a:rPr>
              <a:t>учебный </a:t>
            </a: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год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Учитель начальных классов: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 Лапошко Е.П.</a:t>
            </a:r>
            <a:r>
              <a:rPr lang="ru-RU" sz="2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Segoe Print" pitchFamily="2" charset="0"/>
              </a:rPr>
            </a:br>
            <a:endParaRPr lang="ru-RU" sz="2400" dirty="0"/>
          </a:p>
        </p:txBody>
      </p:sp>
      <p:pic>
        <p:nvPicPr>
          <p:cNvPr id="3" name="Рисунок 2" descr="http://900igr.net/up/datai/244538/0002-002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35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320480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>
                <a:solidFill>
                  <a:srgbClr val="FF0000"/>
                </a:solidFill>
                <a:effectLst/>
              </a:rPr>
              <a:t>Уж который год подряд</a:t>
            </a:r>
            <a:br>
              <a:rPr lang="ru-RU" sz="4400" b="0" dirty="0">
                <a:solidFill>
                  <a:srgbClr val="FF0000"/>
                </a:solidFill>
                <a:effectLst/>
              </a:rPr>
            </a:br>
            <a:r>
              <a:rPr lang="ru-RU" sz="4400" b="0" dirty="0">
                <a:solidFill>
                  <a:srgbClr val="FF0000"/>
                </a:solidFill>
                <a:effectLst/>
              </a:rPr>
              <a:t>Чудо-горка ждёт ребят.</a:t>
            </a:r>
            <a:br>
              <a:rPr lang="ru-RU" sz="4400" b="0" dirty="0">
                <a:solidFill>
                  <a:srgbClr val="FF0000"/>
                </a:solidFill>
                <a:effectLst/>
              </a:rPr>
            </a:br>
            <a:r>
              <a:rPr lang="ru-RU" sz="4400" b="0" dirty="0">
                <a:solidFill>
                  <a:srgbClr val="FF0000"/>
                </a:solidFill>
                <a:effectLst/>
              </a:rPr>
              <a:t>Вверх взобрался, вниз скатись</a:t>
            </a:r>
            <a:br>
              <a:rPr lang="ru-RU" sz="4400" b="0" dirty="0">
                <a:solidFill>
                  <a:srgbClr val="FF0000"/>
                </a:solidFill>
                <a:effectLst/>
              </a:rPr>
            </a:br>
            <a:r>
              <a:rPr lang="ru-RU" sz="4400" b="0" dirty="0">
                <a:solidFill>
                  <a:srgbClr val="FF0000"/>
                </a:solidFill>
                <a:effectLst/>
              </a:rPr>
              <a:t>  Все с дороги! Берегись!</a:t>
            </a:r>
            <a:br>
              <a:rPr lang="ru-RU" sz="4400" b="0" dirty="0">
                <a:solidFill>
                  <a:srgbClr val="FF0000"/>
                </a:solidFill>
                <a:effectLst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Rita\Desktop\для праздника\фото 5 класс\фото 4 класс\ТМНР фото\IMG_20181015_1144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4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8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260" y="692696"/>
            <a:ext cx="230674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Подвижные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игры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свежем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воздухе –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залог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здоровья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0" name="Picture 2" descr="F:\зож\IMG_739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49" y="82174"/>
            <a:ext cx="6657748" cy="65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71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067" y="4672042"/>
            <a:ext cx="3985933" cy="20693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Прогулка на свежем воздухе- важный оздоровительный фактор.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Rita\Desktop\День здоровья фото 6 кл\IMG-20201030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7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ita\Desktop\День здоровья фото 6 кл\IMG-20201030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41"/>
            <a:ext cx="3496651" cy="46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97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600400" cy="6597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rgbClr val="FF0000"/>
                </a:solidFill>
                <a:effectLst/>
              </a:rPr>
              <a:t>Самокат.</a:t>
            </a:r>
            <a:br>
              <a:rPr lang="ru-RU" sz="3200" b="0" dirty="0" smtClean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Нет меня счастливей в мире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Самокат мне подарили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Я катаюсь и смеюсь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Ничего я не боюсь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Вот 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проехала 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по луже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И тропинке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, что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нет уже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И по кочкам на лугу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Я проехаться могу</a:t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r>
              <a:rPr lang="ru-RU" sz="2400" b="0" dirty="0">
                <a:solidFill>
                  <a:srgbClr val="FF0000"/>
                </a:solidFill>
                <a:effectLst/>
              </a:rPr>
              <a:t>А по лестнице 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промчаться, </a:t>
            </a:r>
            <a:br>
              <a:rPr lang="ru-RU" sz="2400" b="0" dirty="0" smtClean="0">
                <a:solidFill>
                  <a:srgbClr val="FF0000"/>
                </a:solidFill>
                <a:effectLst/>
              </a:rPr>
            </a:br>
            <a:r>
              <a:rPr lang="ru-RU" sz="2400" b="0" dirty="0" smtClean="0">
                <a:solidFill>
                  <a:srgbClr val="FF0000"/>
                </a:solidFill>
                <a:effectLst/>
              </a:rPr>
              <a:t>мне с самокатом не расстаться.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Rita\Desktop\День здоровья фото 6 кл\зож\TWx8F1VGh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05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8.mur.obr55.ru/files/2020/04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472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c5f/00131f2e-5064be4b/hello_html_519a5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838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744415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Надо, надо  умываться по утрам и вечерам, 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нечистым трубочистам стыд и срам….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ita\Desktop\День здоровья фото 6 кл\IMG-20201030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" y="66738"/>
            <a:ext cx="5090901" cy="67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14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" y="5877273"/>
            <a:ext cx="911522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Есть еще совет простой- руки мой перед едой….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ita\Desktop\День здоровья фото 6 кл\зож\IMG-20200425-WA001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" y="0"/>
            <a:ext cx="4197514" cy="56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ta\Desktop\День здоровья фото 6 кл\зож\IMG-20200425-WA0033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424" y="11979"/>
            <a:ext cx="4261576" cy="56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04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6" y="5877272"/>
            <a:ext cx="908121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Занимаемся зарядкой, по утрам и вечерам.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Со здоровьем все в порядке, что советуем и Вам!!!!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ita\Desktop\День здоровья фото 6 кл\зож\IMG-20200425-WA002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6" y="45035"/>
            <a:ext cx="4261148" cy="5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ta\Desktop\День здоровья фото 6 кл\зож\IMG-20200425-WA002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015" y="45035"/>
            <a:ext cx="4261148" cy="5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92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8966"/>
            <a:ext cx="9143999" cy="122039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Упражнения с мячами….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Rita\Desktop\День здоровья фото 6 кл\IMG-20201030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067436" cy="54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ita\Desktop\День здоровья фото 6 кл\IMG-20201030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1"/>
            <a:ext cx="4093157" cy="54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48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851920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Можем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 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тренажёре…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ita\Desktop\День здоровья фото 6 кл\IMG-20201030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3641" cy="68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50d/0000a14c-18c12fff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5" y="-315416"/>
            <a:ext cx="9725829" cy="72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03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07" y="6021288"/>
            <a:ext cx="7334201" cy="4954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Прогулки с подружкой на свежем воздухе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зож\IMG_7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57"/>
            <a:ext cx="7272808" cy="57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4544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42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Государственное казенное  общеобразовательное учреждение  Ленинградской области  «Сланцевская школа – интернат,  реализующая адаптированные  образовательные программы» ГКОУ ЛО  «Сланцевская специальная  школа – интернат»  2Б, 6 классы (ТМНР)  2020-2021 учебный год Учитель начальных классов:  Лапошко Е.П. </vt:lpstr>
      <vt:lpstr>Слайд 2</vt:lpstr>
      <vt:lpstr> Надо, надо  умываться по утрам и вечерам, а  нечистым трубочистам стыд и срам…. </vt:lpstr>
      <vt:lpstr>Есть еще совет простой- руки мой перед едой….</vt:lpstr>
      <vt:lpstr>Занимаемся зарядкой, по утрам и вечерам. Со здоровьем все в порядке, что советуем и Вам!!!!</vt:lpstr>
      <vt:lpstr>Упражнения с мячами….</vt:lpstr>
      <vt:lpstr> Можем   и на   тренажёре…</vt:lpstr>
      <vt:lpstr>Слайд 8</vt:lpstr>
      <vt:lpstr>Прогулки с подружкой на свежем воздухе</vt:lpstr>
      <vt:lpstr>Уж который год подряд Чудо-горка ждёт ребят. Вверх взобрался, вниз скатись   Все с дороги! Берегись! </vt:lpstr>
      <vt:lpstr>Подвижные   игры   на   свежем   воздухе –   залог   здоровья.</vt:lpstr>
      <vt:lpstr>Прогулка на свежем воздухе- важный оздоровительный фактор.</vt:lpstr>
      <vt:lpstr>Самокат.  Нет меня счастливей в мире Самокат мне подарили Я катаюсь и смеюсь Ничего я не боюсь Вот проехала  по луже И тропинке, что нет уже И по кочкам на лугу Я проехаться могу А по лестнице промчаться,  мне с самокатом не расстаться.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казенное общеобразовательное учреждение Ленинградской области  «Сланцевская школа – интернат, реализующая адаптированные образовательные программы» ГКОУ ЛО «Сланцевская специальная  школа – интернат»  2-6 класс (ТМНР)  2020-2021 учебный год </dc:title>
  <dc:creator>Margo</dc:creator>
  <cp:lastModifiedBy>Любовь</cp:lastModifiedBy>
  <cp:revision>14</cp:revision>
  <dcterms:created xsi:type="dcterms:W3CDTF">2020-10-30T13:56:48Z</dcterms:created>
  <dcterms:modified xsi:type="dcterms:W3CDTF">2020-11-06T06:22:41Z</dcterms:modified>
</cp:coreProperties>
</file>