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6" r:id="rId4"/>
    <p:sldId id="267" r:id="rId5"/>
    <p:sldId id="294" r:id="rId6"/>
    <p:sldId id="295" r:id="rId7"/>
    <p:sldId id="282" r:id="rId8"/>
    <p:sldId id="283" r:id="rId9"/>
    <p:sldId id="296" r:id="rId10"/>
    <p:sldId id="298" r:id="rId11"/>
    <p:sldId id="271" r:id="rId12"/>
    <p:sldId id="297" r:id="rId13"/>
    <p:sldId id="272" r:id="rId14"/>
    <p:sldId id="278" r:id="rId15"/>
    <p:sldId id="284" r:id="rId16"/>
    <p:sldId id="285" r:id="rId17"/>
    <p:sldId id="293" r:id="rId18"/>
    <p:sldId id="292" r:id="rId19"/>
    <p:sldId id="287" r:id="rId20"/>
    <p:sldId id="299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ABE18-F527-4D56-86E7-9A28019289A5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EE22741-EBDF-47D5-8852-0A3ACDFEA237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Формы работы с детьми</a:t>
          </a:r>
          <a:endParaRPr lang="ru-RU" sz="2400" b="1" dirty="0">
            <a:latin typeface="Monotype Corsiva" pitchFamily="66" charset="0"/>
          </a:endParaRPr>
        </a:p>
      </dgm:t>
    </dgm:pt>
    <dgm:pt modelId="{53CA70BA-D64A-483A-8CB7-45406CE1F2D1}" type="parTrans" cxnId="{FFA18A3A-FEF9-40D0-8915-FA0138B6CCDD}">
      <dgm:prSet/>
      <dgm:spPr/>
      <dgm:t>
        <a:bodyPr/>
        <a:lstStyle/>
        <a:p>
          <a:endParaRPr lang="ru-RU" b="1"/>
        </a:p>
      </dgm:t>
    </dgm:pt>
    <dgm:pt modelId="{262AE1F1-E701-4841-B897-881D76D0F9F4}" type="sibTrans" cxnId="{FFA18A3A-FEF9-40D0-8915-FA0138B6CCDD}">
      <dgm:prSet/>
      <dgm:spPr/>
      <dgm:t>
        <a:bodyPr/>
        <a:lstStyle/>
        <a:p>
          <a:endParaRPr lang="ru-RU" b="1"/>
        </a:p>
      </dgm:t>
    </dgm:pt>
    <dgm:pt modelId="{F562DE48-518A-417D-9CC9-6222884FB784}">
      <dgm:prSet phldrT="[Текст]" custT="1"/>
      <dgm:spPr/>
      <dgm:t>
        <a:bodyPr/>
        <a:lstStyle/>
        <a:p>
          <a:r>
            <a:rPr lang="ru-RU" sz="2000" b="1" dirty="0" smtClean="0"/>
            <a:t>Воспитательные занятия</a:t>
          </a:r>
          <a:endParaRPr lang="ru-RU" sz="2000" b="1" dirty="0"/>
        </a:p>
      </dgm:t>
    </dgm:pt>
    <dgm:pt modelId="{A05984A3-7C10-47F4-8F49-AD273EBE35E7}" type="parTrans" cxnId="{F43C95FE-09C1-4373-9DC0-402C269FF54D}">
      <dgm:prSet/>
      <dgm:spPr/>
      <dgm:t>
        <a:bodyPr/>
        <a:lstStyle/>
        <a:p>
          <a:endParaRPr lang="ru-RU" b="1"/>
        </a:p>
      </dgm:t>
    </dgm:pt>
    <dgm:pt modelId="{4DDA979E-CF88-42BF-AA31-42D8B4F3BF37}" type="sibTrans" cxnId="{F43C95FE-09C1-4373-9DC0-402C269FF54D}">
      <dgm:prSet/>
      <dgm:spPr/>
      <dgm:t>
        <a:bodyPr/>
        <a:lstStyle/>
        <a:p>
          <a:endParaRPr lang="ru-RU" b="1"/>
        </a:p>
      </dgm:t>
    </dgm:pt>
    <dgm:pt modelId="{F8020C34-D417-47C0-9CD5-20FEBF22C9EA}">
      <dgm:prSet phldrT="[Текст]" custT="1"/>
      <dgm:spPr/>
      <dgm:t>
        <a:bodyPr/>
        <a:lstStyle/>
        <a:p>
          <a:r>
            <a:rPr lang="ru-RU" sz="2000" b="1" dirty="0" smtClean="0"/>
            <a:t>конкурсы выставки</a:t>
          </a:r>
          <a:endParaRPr lang="ru-RU" sz="2000" b="1" dirty="0"/>
        </a:p>
      </dgm:t>
    </dgm:pt>
    <dgm:pt modelId="{D24436B4-1024-4E53-B6FE-EC0D71704B7A}" type="parTrans" cxnId="{829921C2-F35F-4B38-8F37-FEAFD620C2EB}">
      <dgm:prSet/>
      <dgm:spPr/>
      <dgm:t>
        <a:bodyPr/>
        <a:lstStyle/>
        <a:p>
          <a:endParaRPr lang="ru-RU" b="1"/>
        </a:p>
      </dgm:t>
    </dgm:pt>
    <dgm:pt modelId="{A6297B47-D808-4168-9312-3D7CEA14CE5B}" type="sibTrans" cxnId="{829921C2-F35F-4B38-8F37-FEAFD620C2EB}">
      <dgm:prSet/>
      <dgm:spPr/>
      <dgm:t>
        <a:bodyPr/>
        <a:lstStyle/>
        <a:p>
          <a:endParaRPr lang="ru-RU" b="1"/>
        </a:p>
      </dgm:t>
    </dgm:pt>
    <dgm:pt modelId="{618B002D-46FF-41DB-B44D-30D34CBFDBA7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+mn-lt"/>
            </a:rPr>
            <a:t>Проект</a:t>
          </a:r>
        </a:p>
        <a:p>
          <a:pPr algn="ctr"/>
          <a:r>
            <a:rPr lang="ru-RU" sz="2000" b="1" dirty="0" smtClean="0">
              <a:latin typeface="+mn-lt"/>
            </a:rPr>
            <a:t> «Светлый огонек родного края»</a:t>
          </a:r>
          <a:endParaRPr lang="ru-RU" sz="2000" b="1" dirty="0">
            <a:latin typeface="+mn-lt"/>
          </a:endParaRPr>
        </a:p>
      </dgm:t>
    </dgm:pt>
    <dgm:pt modelId="{7CDEBC1B-E409-42A2-BACF-620AA65B9F1E}" type="parTrans" cxnId="{2A501C11-D4E3-4C4C-9F9B-0C48B5398123}">
      <dgm:prSet/>
      <dgm:spPr/>
      <dgm:t>
        <a:bodyPr/>
        <a:lstStyle/>
        <a:p>
          <a:endParaRPr lang="ru-RU" b="1"/>
        </a:p>
      </dgm:t>
    </dgm:pt>
    <dgm:pt modelId="{3C40CF2F-EEEC-4212-9C0F-9278E80E084E}" type="sibTrans" cxnId="{2A501C11-D4E3-4C4C-9F9B-0C48B5398123}">
      <dgm:prSet/>
      <dgm:spPr/>
      <dgm:t>
        <a:bodyPr/>
        <a:lstStyle/>
        <a:p>
          <a:endParaRPr lang="ru-RU" b="1"/>
        </a:p>
      </dgm:t>
    </dgm:pt>
    <dgm:pt modelId="{0D0282D6-86D7-4038-B680-23AEACB2D821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</a:rPr>
            <a:t>Акции</a:t>
          </a:r>
          <a:endParaRPr lang="ru-RU" sz="2000" b="1" dirty="0">
            <a:latin typeface="+mn-lt"/>
          </a:endParaRPr>
        </a:p>
      </dgm:t>
    </dgm:pt>
    <dgm:pt modelId="{CE68CBE8-D738-4CE1-8C5E-93C81A11A8B8}" type="parTrans" cxnId="{08E7B8DF-513D-4207-8F06-FCD4985C2448}">
      <dgm:prSet/>
      <dgm:spPr/>
      <dgm:t>
        <a:bodyPr/>
        <a:lstStyle/>
        <a:p>
          <a:endParaRPr lang="ru-RU" b="1"/>
        </a:p>
      </dgm:t>
    </dgm:pt>
    <dgm:pt modelId="{D8497065-8028-47DA-9611-251D9901877A}" type="sibTrans" cxnId="{08E7B8DF-513D-4207-8F06-FCD4985C2448}">
      <dgm:prSet/>
      <dgm:spPr/>
      <dgm:t>
        <a:bodyPr/>
        <a:lstStyle/>
        <a:p>
          <a:endParaRPr lang="ru-RU" b="1"/>
        </a:p>
      </dgm:t>
    </dgm:pt>
    <dgm:pt modelId="{4C1CA4B3-4E55-417B-A0B6-5FAF8BD673EF}">
      <dgm:prSet phldrT="[Текст]" custT="1"/>
      <dgm:spPr/>
      <dgm:t>
        <a:bodyPr/>
        <a:lstStyle/>
        <a:p>
          <a:r>
            <a:rPr lang="ru-RU" sz="2000" b="1" dirty="0" smtClean="0"/>
            <a:t>Праздники, </a:t>
          </a:r>
        </a:p>
        <a:p>
          <a:r>
            <a:rPr lang="ru-RU" sz="2000" b="1" dirty="0" smtClean="0"/>
            <a:t>развлечения</a:t>
          </a:r>
          <a:endParaRPr lang="ru-RU" sz="2000" b="1" dirty="0"/>
        </a:p>
      </dgm:t>
    </dgm:pt>
    <dgm:pt modelId="{78B3EE7E-804F-4221-AD15-3767E4089810}" type="parTrans" cxnId="{79E13ACA-BC2F-4BE4-A67B-CA39B87017DC}">
      <dgm:prSet/>
      <dgm:spPr/>
      <dgm:t>
        <a:bodyPr/>
        <a:lstStyle/>
        <a:p>
          <a:endParaRPr lang="ru-RU" b="1"/>
        </a:p>
      </dgm:t>
    </dgm:pt>
    <dgm:pt modelId="{38772E57-BFFB-436F-A2B7-D6C174CD666F}" type="sibTrans" cxnId="{79E13ACA-BC2F-4BE4-A67B-CA39B87017DC}">
      <dgm:prSet/>
      <dgm:spPr/>
      <dgm:t>
        <a:bodyPr/>
        <a:lstStyle/>
        <a:p>
          <a:endParaRPr lang="ru-RU" b="1"/>
        </a:p>
      </dgm:t>
    </dgm:pt>
    <dgm:pt modelId="{EE2247BE-4D25-446F-A694-8A8DB0F13113}">
      <dgm:prSet phldrT="[Текст]" custT="1"/>
      <dgm:spPr/>
      <dgm:t>
        <a:bodyPr/>
        <a:lstStyle/>
        <a:p>
          <a:r>
            <a:rPr lang="ru-RU" sz="2000" b="1" dirty="0" smtClean="0"/>
            <a:t>Тематические недели</a:t>
          </a:r>
          <a:endParaRPr lang="ru-RU" sz="2000" b="1" dirty="0"/>
        </a:p>
      </dgm:t>
    </dgm:pt>
    <dgm:pt modelId="{29AFC869-420F-441A-9756-AFCB6DFF1B76}" type="parTrans" cxnId="{AD954F34-AC8C-4249-B707-6625253DFCB5}">
      <dgm:prSet/>
      <dgm:spPr/>
      <dgm:t>
        <a:bodyPr/>
        <a:lstStyle/>
        <a:p>
          <a:endParaRPr lang="ru-RU" b="1"/>
        </a:p>
      </dgm:t>
    </dgm:pt>
    <dgm:pt modelId="{78B31D1E-5D2F-4119-9397-14B87C434F78}" type="sibTrans" cxnId="{AD954F34-AC8C-4249-B707-6625253DFCB5}">
      <dgm:prSet/>
      <dgm:spPr/>
      <dgm:t>
        <a:bodyPr/>
        <a:lstStyle/>
        <a:p>
          <a:endParaRPr lang="ru-RU" b="1"/>
        </a:p>
      </dgm:t>
    </dgm:pt>
    <dgm:pt modelId="{D357A020-B0F4-45B1-B0E8-4ABADCA827F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Экскурсии</a:t>
          </a:r>
          <a:endParaRPr lang="ru-RU" sz="2000" b="1" dirty="0">
            <a:solidFill>
              <a:srgbClr val="C00000"/>
            </a:solidFill>
          </a:endParaRPr>
        </a:p>
      </dgm:t>
    </dgm:pt>
    <dgm:pt modelId="{2900CAA6-3AA3-4DF9-9C7B-745E6DF268A6}" type="parTrans" cxnId="{457F015A-C653-4048-AA09-37C116754E6D}">
      <dgm:prSet/>
      <dgm:spPr/>
      <dgm:t>
        <a:bodyPr/>
        <a:lstStyle/>
        <a:p>
          <a:endParaRPr lang="ru-RU" b="1"/>
        </a:p>
      </dgm:t>
    </dgm:pt>
    <dgm:pt modelId="{543A507C-3641-44DB-B002-AFEEA7D34F2D}" type="sibTrans" cxnId="{457F015A-C653-4048-AA09-37C116754E6D}">
      <dgm:prSet/>
      <dgm:spPr/>
      <dgm:t>
        <a:bodyPr/>
        <a:lstStyle/>
        <a:p>
          <a:endParaRPr lang="ru-RU" b="1"/>
        </a:p>
      </dgm:t>
    </dgm:pt>
    <dgm:pt modelId="{A1CFE066-EAC2-486A-83AA-3784DF895E39}">
      <dgm:prSet phldrT="[Текст]" custT="1"/>
      <dgm:spPr/>
      <dgm:t>
        <a:bodyPr/>
        <a:lstStyle/>
        <a:p>
          <a:r>
            <a:rPr lang="ru-RU" sz="2000" b="1" dirty="0" smtClean="0"/>
            <a:t>Трудовая деятельность</a:t>
          </a:r>
          <a:endParaRPr lang="ru-RU" sz="2000" b="1" dirty="0"/>
        </a:p>
      </dgm:t>
    </dgm:pt>
    <dgm:pt modelId="{257F066F-DA2D-48ED-A5E4-1C68755CA2D7}" type="parTrans" cxnId="{4A986217-2D43-4CE1-BD84-6687E6C3E444}">
      <dgm:prSet/>
      <dgm:spPr/>
      <dgm:t>
        <a:bodyPr/>
        <a:lstStyle/>
        <a:p>
          <a:endParaRPr lang="ru-RU" b="1"/>
        </a:p>
      </dgm:t>
    </dgm:pt>
    <dgm:pt modelId="{F0885435-474F-40DC-8EC3-192755ED2FDB}" type="sibTrans" cxnId="{4A986217-2D43-4CE1-BD84-6687E6C3E444}">
      <dgm:prSet/>
      <dgm:spPr/>
      <dgm:t>
        <a:bodyPr/>
        <a:lstStyle/>
        <a:p>
          <a:endParaRPr lang="ru-RU" b="1"/>
        </a:p>
      </dgm:t>
    </dgm:pt>
    <dgm:pt modelId="{17DA39AB-98AF-4D91-BC74-7EA196CC0D07}" type="pres">
      <dgm:prSet presAssocID="{487ABE18-F527-4D56-86E7-9A28019289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32AFA-F1FE-4779-9E62-1CAC4A4AF47C}" type="pres">
      <dgm:prSet presAssocID="{6EE22741-EBDF-47D5-8852-0A3ACDFEA237}" presName="centerShape" presStyleLbl="node0" presStyleIdx="0" presStyleCnt="1" custScaleX="102364" custScaleY="90909" custLinFactNeighborX="846" custLinFactNeighborY="8173"/>
      <dgm:spPr/>
      <dgm:t>
        <a:bodyPr/>
        <a:lstStyle/>
        <a:p>
          <a:endParaRPr lang="ru-RU"/>
        </a:p>
      </dgm:t>
    </dgm:pt>
    <dgm:pt modelId="{42C70B37-4866-47C9-99AE-E98B2701F4D8}" type="pres">
      <dgm:prSet presAssocID="{A05984A3-7C10-47F4-8F49-AD273EBE35E7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2088E82A-248D-471C-94FF-0059C06C7E20}" type="pres">
      <dgm:prSet presAssocID="{F562DE48-518A-417D-9CC9-6222884FB784}" presName="node" presStyleLbl="node1" presStyleIdx="0" presStyleCnt="8" custScaleX="158606" custScaleY="90909" custRadScaleRad="97737" custRadScaleInc="-6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07132-DA89-4540-8186-BD0D64DC021B}" type="pres">
      <dgm:prSet presAssocID="{D24436B4-1024-4E53-B6FE-EC0D71704B7A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DDEFACD3-7E1B-4514-9150-391977AFD570}" type="pres">
      <dgm:prSet presAssocID="{F8020C34-D417-47C0-9CD5-20FEBF22C9EA}" presName="node" presStyleLbl="node1" presStyleIdx="1" presStyleCnt="8" custScaleX="137323" custScaleY="90909" custRadScaleRad="92079" custRadScaleInc="-60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F28BD-AC13-4102-ACCE-4D7ED636A9F5}" type="pres">
      <dgm:prSet presAssocID="{7CDEBC1B-E409-42A2-BACF-620AA65B9F1E}" presName="parTrans" presStyleLbl="bgSibTrans2D1" presStyleIdx="2" presStyleCnt="8" custScaleX="77736" custLinFactNeighborX="14229" custLinFactNeighborY="83414"/>
      <dgm:spPr/>
      <dgm:t>
        <a:bodyPr/>
        <a:lstStyle/>
        <a:p>
          <a:endParaRPr lang="ru-RU"/>
        </a:p>
      </dgm:t>
    </dgm:pt>
    <dgm:pt modelId="{11868FCB-8BD1-41C1-8E31-F2A79361C18F}" type="pres">
      <dgm:prSet presAssocID="{618B002D-46FF-41DB-B44D-30D34CBFDBA7}" presName="node" presStyleLbl="node1" presStyleIdx="2" presStyleCnt="8" custScaleX="177409" custScaleY="115963" custRadScaleRad="90695" custRadScaleInc="-4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8B389-1202-49BE-BE5E-4DFBE36E6348}" type="pres">
      <dgm:prSet presAssocID="{CE68CBE8-D738-4CE1-8C5E-93C81A11A8B8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7E1F3D12-1E55-4D17-B2AA-8C8A837612A4}" type="pres">
      <dgm:prSet presAssocID="{0D0282D6-86D7-4038-B680-23AEACB2D821}" presName="node" presStyleLbl="node1" presStyleIdx="3" presStyleCnt="8" custScaleX="131576" custScaleY="90909" custRadScaleRad="101463" custRadScaleInc="-2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62200-FD43-49E7-98F2-8BC5F7C27653}" type="pres">
      <dgm:prSet presAssocID="{78B3EE7E-804F-4221-AD15-3767E4089810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D7298F0C-89D2-46D6-B824-AE3B50527865}" type="pres">
      <dgm:prSet presAssocID="{4C1CA4B3-4E55-417B-A0B6-5FAF8BD673EF}" presName="node" presStyleLbl="node1" presStyleIdx="4" presStyleCnt="8" custScaleX="137045" custScaleY="90909" custRadScaleRad="99360" custRadScaleInc="8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CD6E7-CD60-43B9-AA14-70D91F658D40}" type="pres">
      <dgm:prSet presAssocID="{29AFC869-420F-441A-9756-AFCB6DFF1B76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0F09860D-03E7-47C8-9336-39A1491D661C}" type="pres">
      <dgm:prSet presAssocID="{EE2247BE-4D25-446F-A694-8A8DB0F13113}" presName="node" presStyleLbl="node1" presStyleIdx="5" presStyleCnt="8" custScaleX="187932" custScaleY="90909" custRadScaleRad="89504" custRadScaleInc="3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3052B-2B27-406B-928F-87D6AEE2BFF0}" type="pres">
      <dgm:prSet presAssocID="{2900CAA6-3AA3-4DF9-9C7B-745E6DF268A6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F01B4A2D-6B4F-452A-A70A-8BB739D18DBE}" type="pres">
      <dgm:prSet presAssocID="{D357A020-B0F4-45B1-B0E8-4ABADCA827FF}" presName="node" presStyleLbl="node1" presStyleIdx="6" presStyleCnt="8" custScaleX="116216" custScaleY="90909" custRadScaleRad="89987" custRadScaleInc="5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0FB9-257F-4336-8784-1CA8AB94EB25}" type="pres">
      <dgm:prSet presAssocID="{257F066F-DA2D-48ED-A5E4-1C68755CA2D7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FEFC832F-C5D3-445A-BB67-5B689CF1B320}" type="pres">
      <dgm:prSet presAssocID="{A1CFE066-EAC2-486A-83AA-3784DF895E39}" presName="node" presStyleLbl="node1" presStyleIdx="7" presStyleCnt="8" custScaleX="140766" custScaleY="90909" custRadScaleRad="90926" custRadScaleInc="59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63245-975E-447E-AC64-1345EFC607BE}" type="presOf" srcId="{D24436B4-1024-4E53-B6FE-EC0D71704B7A}" destId="{53407132-DA89-4540-8186-BD0D64DC021B}" srcOrd="0" destOrd="0" presId="urn:microsoft.com/office/officeart/2005/8/layout/radial4"/>
    <dgm:cxn modelId="{4A986217-2D43-4CE1-BD84-6687E6C3E444}" srcId="{6EE22741-EBDF-47D5-8852-0A3ACDFEA237}" destId="{A1CFE066-EAC2-486A-83AA-3784DF895E39}" srcOrd="7" destOrd="0" parTransId="{257F066F-DA2D-48ED-A5E4-1C68755CA2D7}" sibTransId="{F0885435-474F-40DC-8EC3-192755ED2FDB}"/>
    <dgm:cxn modelId="{79E13ACA-BC2F-4BE4-A67B-CA39B87017DC}" srcId="{6EE22741-EBDF-47D5-8852-0A3ACDFEA237}" destId="{4C1CA4B3-4E55-417B-A0B6-5FAF8BD673EF}" srcOrd="4" destOrd="0" parTransId="{78B3EE7E-804F-4221-AD15-3767E4089810}" sibTransId="{38772E57-BFFB-436F-A2B7-D6C174CD666F}"/>
    <dgm:cxn modelId="{F43C95FE-09C1-4373-9DC0-402C269FF54D}" srcId="{6EE22741-EBDF-47D5-8852-0A3ACDFEA237}" destId="{F562DE48-518A-417D-9CC9-6222884FB784}" srcOrd="0" destOrd="0" parTransId="{A05984A3-7C10-47F4-8F49-AD273EBE35E7}" sibTransId="{4DDA979E-CF88-42BF-AA31-42D8B4F3BF37}"/>
    <dgm:cxn modelId="{457F015A-C653-4048-AA09-37C116754E6D}" srcId="{6EE22741-EBDF-47D5-8852-0A3ACDFEA237}" destId="{D357A020-B0F4-45B1-B0E8-4ABADCA827FF}" srcOrd="6" destOrd="0" parTransId="{2900CAA6-3AA3-4DF9-9C7B-745E6DF268A6}" sibTransId="{543A507C-3641-44DB-B002-AFEEA7D34F2D}"/>
    <dgm:cxn modelId="{6A5E11B2-53EC-47D1-9DAA-2E636AE800F4}" type="presOf" srcId="{0D0282D6-86D7-4038-B680-23AEACB2D821}" destId="{7E1F3D12-1E55-4D17-B2AA-8C8A837612A4}" srcOrd="0" destOrd="0" presId="urn:microsoft.com/office/officeart/2005/8/layout/radial4"/>
    <dgm:cxn modelId="{E8DE42A8-F498-4C60-A555-AB8DA6A79191}" type="presOf" srcId="{CE68CBE8-D738-4CE1-8C5E-93C81A11A8B8}" destId="{B688B389-1202-49BE-BE5E-4DFBE36E6348}" srcOrd="0" destOrd="0" presId="urn:microsoft.com/office/officeart/2005/8/layout/radial4"/>
    <dgm:cxn modelId="{FFA18A3A-FEF9-40D0-8915-FA0138B6CCDD}" srcId="{487ABE18-F527-4D56-86E7-9A28019289A5}" destId="{6EE22741-EBDF-47D5-8852-0A3ACDFEA237}" srcOrd="0" destOrd="0" parTransId="{53CA70BA-D64A-483A-8CB7-45406CE1F2D1}" sibTransId="{262AE1F1-E701-4841-B897-881D76D0F9F4}"/>
    <dgm:cxn modelId="{944C1220-FC3B-4DA3-8830-8088CC0EDAE3}" type="presOf" srcId="{2900CAA6-3AA3-4DF9-9C7B-745E6DF268A6}" destId="{4FA3052B-2B27-406B-928F-87D6AEE2BFF0}" srcOrd="0" destOrd="0" presId="urn:microsoft.com/office/officeart/2005/8/layout/radial4"/>
    <dgm:cxn modelId="{12E0E5D1-47D9-4BDA-90C1-C886C5E8DA95}" type="presOf" srcId="{29AFC869-420F-441A-9756-AFCB6DFF1B76}" destId="{8D6CD6E7-CD60-43B9-AA14-70D91F658D40}" srcOrd="0" destOrd="0" presId="urn:microsoft.com/office/officeart/2005/8/layout/radial4"/>
    <dgm:cxn modelId="{2D9B2F34-0F99-42FC-98E4-6E994073EEF5}" type="presOf" srcId="{A05984A3-7C10-47F4-8F49-AD273EBE35E7}" destId="{42C70B37-4866-47C9-99AE-E98B2701F4D8}" srcOrd="0" destOrd="0" presId="urn:microsoft.com/office/officeart/2005/8/layout/radial4"/>
    <dgm:cxn modelId="{8B707897-BBF1-4980-8147-392E869ED39E}" type="presOf" srcId="{257F066F-DA2D-48ED-A5E4-1C68755CA2D7}" destId="{0BD90FB9-257F-4336-8784-1CA8AB94EB25}" srcOrd="0" destOrd="0" presId="urn:microsoft.com/office/officeart/2005/8/layout/radial4"/>
    <dgm:cxn modelId="{A517643E-FEE1-4274-8B74-0CB19BFAF98D}" type="presOf" srcId="{A1CFE066-EAC2-486A-83AA-3784DF895E39}" destId="{FEFC832F-C5D3-445A-BB67-5B689CF1B320}" srcOrd="0" destOrd="0" presId="urn:microsoft.com/office/officeart/2005/8/layout/radial4"/>
    <dgm:cxn modelId="{AD954F34-AC8C-4249-B707-6625253DFCB5}" srcId="{6EE22741-EBDF-47D5-8852-0A3ACDFEA237}" destId="{EE2247BE-4D25-446F-A694-8A8DB0F13113}" srcOrd="5" destOrd="0" parTransId="{29AFC869-420F-441A-9756-AFCB6DFF1B76}" sibTransId="{78B31D1E-5D2F-4119-9397-14B87C434F78}"/>
    <dgm:cxn modelId="{FB42752B-B21F-4FF2-A399-587045CC311C}" type="presOf" srcId="{78B3EE7E-804F-4221-AD15-3767E4089810}" destId="{C7B62200-FD43-49E7-98F2-8BC5F7C27653}" srcOrd="0" destOrd="0" presId="urn:microsoft.com/office/officeart/2005/8/layout/radial4"/>
    <dgm:cxn modelId="{866C24CF-229F-4662-BEE6-7028D98BB112}" type="presOf" srcId="{4C1CA4B3-4E55-417B-A0B6-5FAF8BD673EF}" destId="{D7298F0C-89D2-46D6-B824-AE3B50527865}" srcOrd="0" destOrd="0" presId="urn:microsoft.com/office/officeart/2005/8/layout/radial4"/>
    <dgm:cxn modelId="{1B5FFE8D-8DCC-47B1-8411-680DA9F7E730}" type="presOf" srcId="{F562DE48-518A-417D-9CC9-6222884FB784}" destId="{2088E82A-248D-471C-94FF-0059C06C7E20}" srcOrd="0" destOrd="0" presId="urn:microsoft.com/office/officeart/2005/8/layout/radial4"/>
    <dgm:cxn modelId="{829921C2-F35F-4B38-8F37-FEAFD620C2EB}" srcId="{6EE22741-EBDF-47D5-8852-0A3ACDFEA237}" destId="{F8020C34-D417-47C0-9CD5-20FEBF22C9EA}" srcOrd="1" destOrd="0" parTransId="{D24436B4-1024-4E53-B6FE-EC0D71704B7A}" sibTransId="{A6297B47-D808-4168-9312-3D7CEA14CE5B}"/>
    <dgm:cxn modelId="{C56DE9A9-8583-47C3-BF60-08DEA179EC09}" type="presOf" srcId="{618B002D-46FF-41DB-B44D-30D34CBFDBA7}" destId="{11868FCB-8BD1-41C1-8E31-F2A79361C18F}" srcOrd="0" destOrd="0" presId="urn:microsoft.com/office/officeart/2005/8/layout/radial4"/>
    <dgm:cxn modelId="{2A501C11-D4E3-4C4C-9F9B-0C48B5398123}" srcId="{6EE22741-EBDF-47D5-8852-0A3ACDFEA237}" destId="{618B002D-46FF-41DB-B44D-30D34CBFDBA7}" srcOrd="2" destOrd="0" parTransId="{7CDEBC1B-E409-42A2-BACF-620AA65B9F1E}" sibTransId="{3C40CF2F-EEEC-4212-9C0F-9278E80E084E}"/>
    <dgm:cxn modelId="{E6384660-9A0B-474C-822B-BD788E5708C3}" type="presOf" srcId="{EE2247BE-4D25-446F-A694-8A8DB0F13113}" destId="{0F09860D-03E7-47C8-9336-39A1491D661C}" srcOrd="0" destOrd="0" presId="urn:microsoft.com/office/officeart/2005/8/layout/radial4"/>
    <dgm:cxn modelId="{71767A81-5896-4958-B5E8-E681303D36DF}" type="presOf" srcId="{487ABE18-F527-4D56-86E7-9A28019289A5}" destId="{17DA39AB-98AF-4D91-BC74-7EA196CC0D07}" srcOrd="0" destOrd="0" presId="urn:microsoft.com/office/officeart/2005/8/layout/radial4"/>
    <dgm:cxn modelId="{7D7E98E8-0413-464D-AA41-35263551C0D0}" type="presOf" srcId="{D357A020-B0F4-45B1-B0E8-4ABADCA827FF}" destId="{F01B4A2D-6B4F-452A-A70A-8BB739D18DBE}" srcOrd="0" destOrd="0" presId="urn:microsoft.com/office/officeart/2005/8/layout/radial4"/>
    <dgm:cxn modelId="{08E7B8DF-513D-4207-8F06-FCD4985C2448}" srcId="{6EE22741-EBDF-47D5-8852-0A3ACDFEA237}" destId="{0D0282D6-86D7-4038-B680-23AEACB2D821}" srcOrd="3" destOrd="0" parTransId="{CE68CBE8-D738-4CE1-8C5E-93C81A11A8B8}" sibTransId="{D8497065-8028-47DA-9611-251D9901877A}"/>
    <dgm:cxn modelId="{9CA07011-31E8-4ABD-BBA3-8A5BA83C9905}" type="presOf" srcId="{7CDEBC1B-E409-42A2-BACF-620AA65B9F1E}" destId="{6A1F28BD-AC13-4102-ACCE-4D7ED636A9F5}" srcOrd="0" destOrd="0" presId="urn:microsoft.com/office/officeart/2005/8/layout/radial4"/>
    <dgm:cxn modelId="{72A7E652-6346-438B-AF45-97E738F14BB1}" type="presOf" srcId="{6EE22741-EBDF-47D5-8852-0A3ACDFEA237}" destId="{FA932AFA-F1FE-4779-9E62-1CAC4A4AF47C}" srcOrd="0" destOrd="0" presId="urn:microsoft.com/office/officeart/2005/8/layout/radial4"/>
    <dgm:cxn modelId="{4C905D62-0929-4D7C-9E22-733F31F9142E}" type="presOf" srcId="{F8020C34-D417-47C0-9CD5-20FEBF22C9EA}" destId="{DDEFACD3-7E1B-4514-9150-391977AFD570}" srcOrd="0" destOrd="0" presId="urn:microsoft.com/office/officeart/2005/8/layout/radial4"/>
    <dgm:cxn modelId="{ABF2E195-F7FE-43A6-9F4B-E2E19534601A}" type="presParOf" srcId="{17DA39AB-98AF-4D91-BC74-7EA196CC0D07}" destId="{FA932AFA-F1FE-4779-9E62-1CAC4A4AF47C}" srcOrd="0" destOrd="0" presId="urn:microsoft.com/office/officeart/2005/8/layout/radial4"/>
    <dgm:cxn modelId="{F6B94B9D-ED6E-4672-94BD-7410EDCE64AB}" type="presParOf" srcId="{17DA39AB-98AF-4D91-BC74-7EA196CC0D07}" destId="{42C70B37-4866-47C9-99AE-E98B2701F4D8}" srcOrd="1" destOrd="0" presId="urn:microsoft.com/office/officeart/2005/8/layout/radial4"/>
    <dgm:cxn modelId="{2E686224-1958-4B3E-B484-0D743E52B3E1}" type="presParOf" srcId="{17DA39AB-98AF-4D91-BC74-7EA196CC0D07}" destId="{2088E82A-248D-471C-94FF-0059C06C7E20}" srcOrd="2" destOrd="0" presId="urn:microsoft.com/office/officeart/2005/8/layout/radial4"/>
    <dgm:cxn modelId="{9A8B4CC0-C9DD-43F7-82BA-6A4572686481}" type="presParOf" srcId="{17DA39AB-98AF-4D91-BC74-7EA196CC0D07}" destId="{53407132-DA89-4540-8186-BD0D64DC021B}" srcOrd="3" destOrd="0" presId="urn:microsoft.com/office/officeart/2005/8/layout/radial4"/>
    <dgm:cxn modelId="{3E1199C8-814E-41DA-9B9F-2B7C750E3B17}" type="presParOf" srcId="{17DA39AB-98AF-4D91-BC74-7EA196CC0D07}" destId="{DDEFACD3-7E1B-4514-9150-391977AFD570}" srcOrd="4" destOrd="0" presId="urn:microsoft.com/office/officeart/2005/8/layout/radial4"/>
    <dgm:cxn modelId="{1CD2245D-0205-4342-B577-DC94ABD4FB86}" type="presParOf" srcId="{17DA39AB-98AF-4D91-BC74-7EA196CC0D07}" destId="{6A1F28BD-AC13-4102-ACCE-4D7ED636A9F5}" srcOrd="5" destOrd="0" presId="urn:microsoft.com/office/officeart/2005/8/layout/radial4"/>
    <dgm:cxn modelId="{ED217A76-1DDE-4301-BE0A-0AE1971F68C9}" type="presParOf" srcId="{17DA39AB-98AF-4D91-BC74-7EA196CC0D07}" destId="{11868FCB-8BD1-41C1-8E31-F2A79361C18F}" srcOrd="6" destOrd="0" presId="urn:microsoft.com/office/officeart/2005/8/layout/radial4"/>
    <dgm:cxn modelId="{3D2B696D-DB51-430B-89E9-C62C5E64B693}" type="presParOf" srcId="{17DA39AB-98AF-4D91-BC74-7EA196CC0D07}" destId="{B688B389-1202-49BE-BE5E-4DFBE36E6348}" srcOrd="7" destOrd="0" presId="urn:microsoft.com/office/officeart/2005/8/layout/radial4"/>
    <dgm:cxn modelId="{7B01B4AF-FD32-4E8D-9009-C50CFD61F055}" type="presParOf" srcId="{17DA39AB-98AF-4D91-BC74-7EA196CC0D07}" destId="{7E1F3D12-1E55-4D17-B2AA-8C8A837612A4}" srcOrd="8" destOrd="0" presId="urn:microsoft.com/office/officeart/2005/8/layout/radial4"/>
    <dgm:cxn modelId="{FBF8A346-8E7C-4556-9F46-EC4B4DF2C092}" type="presParOf" srcId="{17DA39AB-98AF-4D91-BC74-7EA196CC0D07}" destId="{C7B62200-FD43-49E7-98F2-8BC5F7C27653}" srcOrd="9" destOrd="0" presId="urn:microsoft.com/office/officeart/2005/8/layout/radial4"/>
    <dgm:cxn modelId="{264217A4-B8F0-485E-AED1-D18754D05CB9}" type="presParOf" srcId="{17DA39AB-98AF-4D91-BC74-7EA196CC0D07}" destId="{D7298F0C-89D2-46D6-B824-AE3B50527865}" srcOrd="10" destOrd="0" presId="urn:microsoft.com/office/officeart/2005/8/layout/radial4"/>
    <dgm:cxn modelId="{B8994C16-C59F-4077-A7B6-CE2B334E7696}" type="presParOf" srcId="{17DA39AB-98AF-4D91-BC74-7EA196CC0D07}" destId="{8D6CD6E7-CD60-43B9-AA14-70D91F658D40}" srcOrd="11" destOrd="0" presId="urn:microsoft.com/office/officeart/2005/8/layout/radial4"/>
    <dgm:cxn modelId="{4C4BBED8-29CB-4850-9539-69136B9E40AA}" type="presParOf" srcId="{17DA39AB-98AF-4D91-BC74-7EA196CC0D07}" destId="{0F09860D-03E7-47C8-9336-39A1491D661C}" srcOrd="12" destOrd="0" presId="urn:microsoft.com/office/officeart/2005/8/layout/radial4"/>
    <dgm:cxn modelId="{200F551A-81B4-454B-8F63-198989374D18}" type="presParOf" srcId="{17DA39AB-98AF-4D91-BC74-7EA196CC0D07}" destId="{4FA3052B-2B27-406B-928F-87D6AEE2BFF0}" srcOrd="13" destOrd="0" presId="urn:microsoft.com/office/officeart/2005/8/layout/radial4"/>
    <dgm:cxn modelId="{BF6F0BE2-837E-4F3F-B316-86DF501C5C11}" type="presParOf" srcId="{17DA39AB-98AF-4D91-BC74-7EA196CC0D07}" destId="{F01B4A2D-6B4F-452A-A70A-8BB739D18DBE}" srcOrd="14" destOrd="0" presId="urn:microsoft.com/office/officeart/2005/8/layout/radial4"/>
    <dgm:cxn modelId="{166C5F2C-55A9-4BFF-A081-B03F9547D29C}" type="presParOf" srcId="{17DA39AB-98AF-4D91-BC74-7EA196CC0D07}" destId="{0BD90FB9-257F-4336-8784-1CA8AB94EB25}" srcOrd="15" destOrd="0" presId="urn:microsoft.com/office/officeart/2005/8/layout/radial4"/>
    <dgm:cxn modelId="{6EE5C92F-5CCF-4C93-98E0-58D78F2D47F4}" type="presParOf" srcId="{17DA39AB-98AF-4D91-BC74-7EA196CC0D07}" destId="{FEFC832F-C5D3-445A-BB67-5B689CF1B320}" srcOrd="1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C3198-6047-46B5-8C63-68E63041E8F8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5688632" cy="131804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42984"/>
            <a:ext cx="5688632" cy="41434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Творческий отчет воспитательной работы в 7 классе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2020-2021 </a:t>
            </a:r>
            <a:r>
              <a:rPr lang="ru-RU" dirty="0" err="1" smtClean="0">
                <a:solidFill>
                  <a:srgbClr val="C00000"/>
                </a:solidFill>
              </a:rPr>
              <a:t>уч.г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5857892"/>
            <a:ext cx="2714644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Подготовила: Масленникова Л.А.,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Воспитатель 7 класса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0"/>
            <a:ext cx="6715172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ГБОУ ЛО «СЛАНЦЕВСКАЯ ШКОЛА-ИНТЕРНАТ»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85918" y="221811"/>
            <a:ext cx="6929486" cy="10640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60 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лет первого полета человека</a:t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в космос</a:t>
            </a:r>
            <a:endParaRPr lang="ru-RU" sz="4000" dirty="0"/>
          </a:p>
        </p:txBody>
      </p:sp>
      <p:pic>
        <p:nvPicPr>
          <p:cNvPr id="5" name="Picture 2" descr="C:\Users\HP\Downloads\IMG_20210415_14253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2000240"/>
            <a:ext cx="4337811" cy="4268923"/>
          </a:xfrm>
          <a:prstGeom prst="rect">
            <a:avLst/>
          </a:prstGeom>
          <a:noFill/>
        </p:spPr>
      </p:pic>
      <p:pic>
        <p:nvPicPr>
          <p:cNvPr id="6" name="Picture 6" descr="C:\Users\HP\Downloads\IMG_20210330_144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1500174"/>
            <a:ext cx="4143404" cy="49518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13" cy="78581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rgbClr val="C00000"/>
                </a:solidFill>
                <a:latin typeface="Monotype Corsiva" pitchFamily="66" charset="0"/>
              </a:rPr>
              <a:t>Совершали виртуальные путешествия по городу  Сланцы и Ленинградской области </a:t>
            </a:r>
          </a:p>
        </p:txBody>
      </p:sp>
      <p:pic>
        <p:nvPicPr>
          <p:cNvPr id="10243" name="Picture 4" descr="C:\Windows\TEMP\Rar$DIa4444.38451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7817">
            <a:off x="91357" y="2862274"/>
            <a:ext cx="3200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C:\Windows\TEMP\Rar$DIa4444.40848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42938"/>
            <a:ext cx="25733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9" descr="Img_11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928688"/>
            <a:ext cx="335756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57688" y="928688"/>
            <a:ext cx="141446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КОПОРЬЕ</a:t>
            </a:r>
          </a:p>
        </p:txBody>
      </p:sp>
      <p:pic>
        <p:nvPicPr>
          <p:cNvPr id="10247" name="Рисунок 12" descr="m_6689aff11a5f1b7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786188"/>
            <a:ext cx="27860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858000" y="6143625"/>
            <a:ext cx="178593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СТАРАЯ ЛАДОГА</a:t>
            </a:r>
          </a:p>
        </p:txBody>
      </p:sp>
      <p:pic>
        <p:nvPicPr>
          <p:cNvPr id="15" name="Рисунок 14" descr="SDC110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41669">
            <a:off x="6529674" y="440862"/>
            <a:ext cx="2500330" cy="3333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Содержимое 15" descr="SDC11090.JPG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643313" y="3071813"/>
            <a:ext cx="2728912" cy="2071687"/>
          </a:xfrm>
        </p:spPr>
      </p:pic>
      <p:pic>
        <p:nvPicPr>
          <p:cNvPr id="10251" name="Рисунок 16" descr="88cb49c7f2410e60-origina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4946650"/>
            <a:ext cx="30003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peshera_sablino_580x387_401_by_ru.jpg"/>
          <p:cNvPicPr>
            <a:picLocks noChangeAspect="1"/>
          </p:cNvPicPr>
          <p:nvPr/>
        </p:nvPicPr>
        <p:blipFill>
          <a:blip r:embed="rId9"/>
          <a:srcRect l="26185" r="24353"/>
          <a:stretch>
            <a:fillRect/>
          </a:stretch>
        </p:blipFill>
        <p:spPr>
          <a:xfrm>
            <a:off x="3428992" y="3857628"/>
            <a:ext cx="271464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357688" y="6143625"/>
            <a:ext cx="9144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ОНЕГА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78581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Неделя, посвященная Дню рождения города Сланцы</a:t>
            </a:r>
            <a:endParaRPr lang="ru-RU" sz="3200" dirty="0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1907704" y="0"/>
            <a:ext cx="3456384" cy="217487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5" name="Picture 2" descr="C:\Users\HP\Downloads\IMG_20210406_15260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428736"/>
            <a:ext cx="4000528" cy="5143536"/>
          </a:xfrm>
          <a:noFill/>
        </p:spPr>
      </p:pic>
      <p:pic>
        <p:nvPicPr>
          <p:cNvPr id="15366" name="Picture 2" descr="C:\Users\HP\Downloads\IMG_20210406_1539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298964">
            <a:off x="4496894" y="1052468"/>
            <a:ext cx="4449743" cy="3030537"/>
          </a:xfrm>
          <a:noFill/>
        </p:spPr>
      </p:pic>
      <p:pic>
        <p:nvPicPr>
          <p:cNvPr id="15367" name="Picture 3" descr="C:\Users\HP\Downloads\IMG_20210406_153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39579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14414" y="214289"/>
            <a:ext cx="6786610" cy="8572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Ведь было время, когда место, где сейчас стоит современный город, выглядело вот так :</a:t>
            </a:r>
          </a:p>
        </p:txBody>
      </p:sp>
      <p:pic>
        <p:nvPicPr>
          <p:cNvPr id="9219" name="Picture 2" descr="C:\Users\1\Desktop\f91692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14422"/>
            <a:ext cx="4071937" cy="2571750"/>
          </a:xfrm>
        </p:spPr>
      </p:pic>
      <p:pic>
        <p:nvPicPr>
          <p:cNvPr id="9220" name="Picture 3" descr="C:\Users\1\Desktop\ul_sverdlova_d_2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1285860"/>
            <a:ext cx="4214812" cy="2581275"/>
          </a:xfrm>
        </p:spPr>
      </p:pic>
      <p:pic>
        <p:nvPicPr>
          <p:cNvPr id="9221" name="Picture 4" descr="C:\Users\1\Desktop\plyazh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0719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историческая-самара.рф/i/priroda/Slanetz/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3857628"/>
            <a:ext cx="45005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HP\Desktop\a8bf1bc2285f07e94394a344c1023d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28670"/>
            <a:ext cx="9144000" cy="592933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8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0450"/>
          </a:xfrm>
          <a:solidFill>
            <a:srgbClr val="FFFF00"/>
          </a:solidFill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Monotype Corsiva" pitchFamily="66" charset="0"/>
              </a:rPr>
              <a:t>Театральный фестиваль  «Талант, раскройся» </a:t>
            </a:r>
            <a:br>
              <a:rPr lang="ru-RU" sz="28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Monotype Corsiva" pitchFamily="66" charset="0"/>
              </a:rPr>
              <a:t>«Посмотри в воду на свою природу»</a:t>
            </a:r>
          </a:p>
        </p:txBody>
      </p:sp>
      <p:pic>
        <p:nvPicPr>
          <p:cNvPr id="19459" name="Picture 2" descr="C:\Users\HP\Downloads\IMG_20210316_1634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71625"/>
            <a:ext cx="7786687" cy="4929188"/>
          </a:xfrm>
          <a:noFill/>
        </p:spPr>
      </p:pic>
      <p:sp>
        <p:nvSpPr>
          <p:cNvPr id="4" name="6-конечная звезда 3"/>
          <p:cNvSpPr/>
          <p:nvPr/>
        </p:nvSpPr>
        <p:spPr>
          <a:xfrm>
            <a:off x="571500" y="5357813"/>
            <a:ext cx="7915275" cy="121443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1 МЕСТО</a:t>
            </a: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МОЛОДЦЫ!</a:t>
            </a:r>
            <a:endParaRPr lang="ru-RU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solidFill>
            <a:srgbClr val="FFFF00"/>
          </a:solidFill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Monotype Corsiva" pitchFamily="66" charset="0"/>
              </a:rPr>
              <a:t>ШКОЛЬНЫЕ ЭКСКУРСИИ  ПО ПРОФОРИЕНТАЦИИ</a:t>
            </a:r>
          </a:p>
        </p:txBody>
      </p:sp>
      <p:pic>
        <p:nvPicPr>
          <p:cNvPr id="20483" name="Picture 9" descr="C:\Users\HP\Desktop\7 класс\фото слесарь\IMG_20201215_14555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3681413"/>
            <a:ext cx="2230437" cy="2962275"/>
          </a:xfrm>
        </p:spPr>
      </p:pic>
      <p:pic>
        <p:nvPicPr>
          <p:cNvPr id="20484" name="Picture 8" descr="C:\Users\HP\Desktop\7 класс\столовая\IMG_20201021_14531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928688"/>
            <a:ext cx="2357437" cy="2889250"/>
          </a:xfrm>
        </p:spPr>
      </p:pic>
      <p:pic>
        <p:nvPicPr>
          <p:cNvPr id="20485" name="Picture 3" descr="C:\Users\HP\Desktop\79246ae8534057a984a6acece2798ef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1888">
            <a:off x="6373813" y="1354138"/>
            <a:ext cx="23336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Users\HP\Desktop\2fce2f4e86b92f9f0c83bbb8869090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286250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Users\HP\Desktop\7 класс\фото слесарь\IMG_20201215_1505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1857375"/>
            <a:ext cx="2714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14688" y="5072063"/>
            <a:ext cx="2857500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ctr" eaLnBrk="0" hangingPunct="0">
              <a:defRPr/>
            </a:pPr>
            <a:r>
              <a:rPr lang="ru-RU" sz="20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Да, профессий век не счесть</a:t>
            </a:r>
            <a:endParaRPr lang="ru-RU" sz="2000" b="1">
              <a:solidFill>
                <a:srgbClr val="C00000"/>
              </a:solidFill>
              <a:latin typeface="Monotype Corsiva" pitchFamily="66" charset="0"/>
              <a:cs typeface="Arial" charset="0"/>
            </a:endParaRPr>
          </a:p>
          <a:p>
            <a:pPr indent="342900" algn="ctr" eaLnBrk="0" hangingPunct="0">
              <a:defRPr/>
            </a:pPr>
            <a:r>
              <a:rPr lang="ru-RU" sz="20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Присмотреться время есть…</a:t>
            </a:r>
            <a:endParaRPr lang="ru-RU" sz="2000" b="1">
              <a:solidFill>
                <a:srgbClr val="C00000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357188" y="0"/>
            <a:ext cx="8643937" cy="15001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76-годовщина Победы 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 Великой Отечественной войне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" y="1928802"/>
            <a:ext cx="1928794" cy="19288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None/>
              <a:defRPr/>
            </a:pPr>
            <a:r>
              <a:rPr lang="ru-RU" sz="1000" b="1" dirty="0" smtClean="0">
                <a:solidFill>
                  <a:srgbClr val="002060"/>
                </a:solidFill>
                <a:cs typeface="Aharoni" pitchFamily="2" charset="-79"/>
              </a:rPr>
              <a:t>        Обучающиеся </a:t>
            </a:r>
            <a:r>
              <a:rPr lang="ru-RU" sz="1000" b="1" dirty="0">
                <a:solidFill>
                  <a:srgbClr val="002060"/>
                </a:solidFill>
                <a:cs typeface="Aharoni" pitchFamily="2" charset="-79"/>
              </a:rPr>
              <a:t>совместно с родителями приняли участие в выставке рисунков «Голубь мира», «Праздничный </a:t>
            </a:r>
            <a:r>
              <a:rPr lang="ru-RU" sz="1000" b="1" dirty="0" smtClean="0">
                <a:solidFill>
                  <a:srgbClr val="002060"/>
                </a:solidFill>
                <a:cs typeface="Aharoni" pitchFamily="2" charset="-79"/>
              </a:rPr>
              <a:t>салют»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pic>
        <p:nvPicPr>
          <p:cNvPr id="21509" name="Picture 3" descr="C:\Users\HP\Desktop\f9dba1c888fb8fcc89e3289af89caab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536309">
            <a:off x="7277972" y="661257"/>
            <a:ext cx="1597079" cy="1627188"/>
          </a:xfrm>
          <a:noFill/>
        </p:spPr>
      </p:pic>
      <p:pic>
        <p:nvPicPr>
          <p:cNvPr id="21510" name="Picture 5" descr="C:\Users\HP\Desktop\1ecc37e27c3331de1bcf7c3667f882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0"/>
            <a:ext cx="2619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Users\HP\Desktop\ee49ec1a0607e6f6e2cfeac5db01e41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5228">
            <a:off x="6778534" y="2476351"/>
            <a:ext cx="1800225" cy="17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C:\Users\HP\Desktop\c15469f3db94de5a8c464696b9caf92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429125"/>
            <a:ext cx="221457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Users\HP\Desktop\4ad9c68b9e8b794511ed12783454d5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3857628"/>
            <a:ext cx="20716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8" descr="C:\Users\HP\Desktop\8db1cefb81ea09a1065f715fe29dc1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3857628"/>
            <a:ext cx="20716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6" descr="C:\Users\HP\Desktop\7fe1e6f2524ebd0c0be32fc84ca2f6e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1428736"/>
            <a:ext cx="2285997" cy="22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IMG_20210527_161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1355114">
            <a:off x="96528" y="122828"/>
            <a:ext cx="3552640" cy="2839039"/>
          </a:xfrm>
          <a:prstGeom prst="rect">
            <a:avLst/>
          </a:prstGeom>
          <a:noFill/>
        </p:spPr>
      </p:pic>
      <p:pic>
        <p:nvPicPr>
          <p:cNvPr id="2052" name="Picture 4" descr="F:\IMG_20210527_151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3680224" cy="3857628"/>
          </a:xfrm>
          <a:prstGeom prst="rect">
            <a:avLst/>
          </a:prstGeom>
          <a:noFill/>
        </p:spPr>
      </p:pic>
      <p:pic>
        <p:nvPicPr>
          <p:cNvPr id="12" name="Picture 5" descr="F:\IMG_20210527_162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7036">
            <a:off x="4693055" y="-87865"/>
            <a:ext cx="4314071" cy="3087286"/>
          </a:xfrm>
          <a:prstGeom prst="rect">
            <a:avLst/>
          </a:prstGeom>
          <a:noFill/>
        </p:spPr>
      </p:pic>
      <p:pic>
        <p:nvPicPr>
          <p:cNvPr id="13" name="Picture 2" descr="F:\IMG_20210527_162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2765">
            <a:off x="5502489" y="3522198"/>
            <a:ext cx="3450739" cy="3131381"/>
          </a:xfrm>
          <a:prstGeom prst="rect">
            <a:avLst/>
          </a:prstGeom>
          <a:noFill/>
        </p:spPr>
      </p:pic>
      <p:pic>
        <p:nvPicPr>
          <p:cNvPr id="2055" name="Picture 7" descr="C:\Users\HP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5" y="3714752"/>
            <a:ext cx="1928826" cy="2643206"/>
          </a:xfrm>
          <a:prstGeom prst="rect">
            <a:avLst/>
          </a:prstGeom>
          <a:noFill/>
        </p:spPr>
      </p:pic>
      <p:pic>
        <p:nvPicPr>
          <p:cNvPr id="2056" name="Picture 8" descr="C:\Users\HP\Desktop\1740f61cf1e36bd0abf869749bd845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928802"/>
            <a:ext cx="3929089" cy="1643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7072312" cy="72548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Наши достижения</a:t>
            </a:r>
          </a:p>
        </p:txBody>
      </p:sp>
      <p:pic>
        <p:nvPicPr>
          <p:cNvPr id="22531" name="Picture 2" descr="C:\Users\HP\Desktop\ede5c63124a61128915b8ce3179eb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429000"/>
            <a:ext cx="1785937" cy="3071813"/>
          </a:xfrm>
          <a:noFill/>
        </p:spPr>
      </p:pic>
      <p:pic>
        <p:nvPicPr>
          <p:cNvPr id="22532" name="Picture 2" descr="C:\Users\HP\Desktop\IMG_20201223_152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409537">
            <a:off x="7150100" y="103188"/>
            <a:ext cx="1863725" cy="2293937"/>
          </a:xfrm>
          <a:noFill/>
        </p:spPr>
      </p:pic>
      <p:pic>
        <p:nvPicPr>
          <p:cNvPr id="22533" name="Picture 2" descr="C:\Users\HP\Desktop\IMG_20210517_153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000125"/>
            <a:ext cx="1643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HP\Desktop\IMG_20210517_153201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3760">
            <a:off x="7523163" y="4438650"/>
            <a:ext cx="15001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Users\HP\Desktop\IMG_20210517_155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1071563"/>
            <a:ext cx="179228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C:\Users\HP\Desktop\IMG_20210517_1557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1143000"/>
            <a:ext cx="188753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C:\Users\HP\Desktop\IMG_20210517_1531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1428750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C:\Users\HP\Desktop\IMG_20210517_15595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63" y="2286000"/>
            <a:ext cx="15065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" descr="C:\Users\HP\Desktop\IMG_20210517_15545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38" y="3643313"/>
            <a:ext cx="1857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3" descr="C:\Users\HP\Desktop\IMG_20210517_16012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13" y="3643313"/>
            <a:ext cx="20558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3" descr="C:\Users\HP\Desktop\IMG_20210517_15563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63" y="4000500"/>
            <a:ext cx="18081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643998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Цель </a:t>
            </a:r>
            <a:r>
              <a:rPr lang="ru-RU" sz="2700" b="1" dirty="0" smtClean="0">
                <a:solidFill>
                  <a:schemeClr val="tx1"/>
                </a:solidFill>
              </a:rPr>
              <a:t>воспитательной работы с классом на 2020-2021 учебный </a:t>
            </a:r>
            <a:r>
              <a:rPr lang="ru-RU" sz="2700" b="1" dirty="0" smtClean="0">
                <a:solidFill>
                  <a:schemeClr val="tx1"/>
                </a:solidFill>
              </a:rPr>
              <a:t>год: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Общекультурное </a:t>
            </a:r>
            <a:r>
              <a:rPr lang="ru-RU" sz="2700" b="0" dirty="0" smtClean="0">
                <a:solidFill>
                  <a:schemeClr val="tx1"/>
                </a:solidFill>
              </a:rPr>
              <a:t>и личностное развитие  обучающихся в соответствии с требованиями современного общества, обеспечивающими возможность их успешной социализации и социальной адаптации. </a:t>
            </a: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/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700" b="1" u="sng" dirty="0" smtClean="0">
                <a:solidFill>
                  <a:schemeClr val="tx1"/>
                </a:solidFill>
              </a:rPr>
              <a:t>Задачи</a:t>
            </a:r>
            <a:r>
              <a:rPr lang="ru-RU" sz="2700" b="1" u="sng" dirty="0" smtClean="0">
                <a:solidFill>
                  <a:schemeClr val="tx1"/>
                </a:solidFill>
              </a:rPr>
              <a:t>: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Формирование здорового образа </a:t>
            </a:r>
            <a:r>
              <a:rPr lang="ru-RU" sz="2700" b="0" dirty="0" err="1" smtClean="0">
                <a:solidFill>
                  <a:schemeClr val="tx1"/>
                </a:solidFill>
              </a:rPr>
              <a:t>ьжизни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smtClean="0">
                <a:solidFill>
                  <a:schemeClr val="tx1"/>
                </a:solidFill>
              </a:rPr>
              <a:t>школьников.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Расширение круга </a:t>
            </a:r>
            <a:r>
              <a:rPr lang="ru-RU" sz="2700" b="0" dirty="0" smtClean="0">
                <a:solidFill>
                  <a:schemeClr val="tx1"/>
                </a:solidFill>
              </a:rPr>
              <a:t>общения и </a:t>
            </a:r>
            <a:r>
              <a:rPr lang="ru-RU" sz="2700" b="0" dirty="0" smtClean="0">
                <a:solidFill>
                  <a:schemeClr val="tx1"/>
                </a:solidFill>
              </a:rPr>
              <a:t>формирование  навыков социального общения.</a:t>
            </a: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Организация  </a:t>
            </a:r>
            <a:r>
              <a:rPr lang="ru-RU" sz="2700" b="0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2700" b="0" dirty="0" smtClean="0">
                <a:solidFill>
                  <a:schemeClr val="tx1"/>
                </a:solidFill>
              </a:rPr>
              <a:t>  работы </a:t>
            </a:r>
            <a:r>
              <a:rPr lang="ru-RU" sz="2700" b="0" dirty="0" smtClean="0">
                <a:solidFill>
                  <a:schemeClr val="tx1"/>
                </a:solidFill>
              </a:rPr>
              <a:t>с обучающимися с интеллектуальными   нарушениями.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6929486" cy="221457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48680"/>
          <a:ext cx="8715436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u="sng" dirty="0" smtClean="0">
                <a:solidFill>
                  <a:srgbClr val="C00000"/>
                </a:solidFill>
              </a:rPr>
              <a:t>Планируемые </a:t>
            </a:r>
            <a:r>
              <a:rPr lang="ru-RU" sz="4000" b="1" u="sng" dirty="0" smtClean="0">
                <a:solidFill>
                  <a:srgbClr val="C00000"/>
                </a:solidFill>
              </a:rPr>
              <a:t>личностные результаты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5100" dirty="0" smtClean="0">
                <a:solidFill>
                  <a:schemeClr val="tx1"/>
                </a:solidFill>
              </a:rPr>
              <a:t>Ценностное отношение и любовь к близким, к образовательному учреждению, своему селу, городу, народу, России; </a:t>
            </a:r>
          </a:p>
          <a:p>
            <a:r>
              <a:rPr lang="ru-RU" sz="5100" dirty="0" smtClean="0">
                <a:solidFill>
                  <a:schemeClr val="tx1"/>
                </a:solidFill>
              </a:rPr>
              <a:t>- ценностное отношение к труду и творчеству, человеку труда, трудовым достижениям России и человечества, трудолюбие; </a:t>
            </a:r>
          </a:p>
          <a:p>
            <a:r>
              <a:rPr lang="ru-RU" sz="5100" dirty="0" smtClean="0">
                <a:solidFill>
                  <a:schemeClr val="tx1"/>
                </a:solidFill>
              </a:rPr>
              <a:t>-осознание себя как гражданина Российской Федерации, жителя Ленинградской </a:t>
            </a:r>
            <a:r>
              <a:rPr lang="ru-RU" sz="5100" dirty="0" smtClean="0">
                <a:solidFill>
                  <a:schemeClr val="tx1"/>
                </a:solidFill>
              </a:rPr>
              <a:t>области, имеющего </a:t>
            </a:r>
            <a:r>
              <a:rPr lang="ru-RU" sz="5100" dirty="0" smtClean="0">
                <a:solidFill>
                  <a:schemeClr val="tx1"/>
                </a:solidFill>
              </a:rPr>
              <a:t>определенные права и обязанности; </a:t>
            </a:r>
          </a:p>
          <a:p>
            <a:r>
              <a:rPr lang="ru-RU" sz="5100" dirty="0" smtClean="0">
                <a:solidFill>
                  <a:schemeClr val="tx1"/>
                </a:solidFill>
              </a:rPr>
              <a:t>- гордиться школьными успехами и достижениями как собственными, так и своих товарищей; </a:t>
            </a:r>
          </a:p>
          <a:p>
            <a:r>
              <a:rPr lang="ru-RU" sz="5100" dirty="0" smtClean="0">
                <a:solidFill>
                  <a:schemeClr val="tx1"/>
                </a:solidFill>
              </a:rPr>
              <a:t>- активно включаться в общеполезную социальную деятельность; </a:t>
            </a:r>
          </a:p>
          <a:p>
            <a:r>
              <a:rPr lang="ru-RU" sz="5100" dirty="0" smtClean="0">
                <a:solidFill>
                  <a:schemeClr val="tx1"/>
                </a:solidFill>
              </a:rPr>
              <a:t>- бережно относиться к культурно-историческому наследию родного края и страны.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34290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7" name="Picture 8" descr="C:\Users\HP\Desktop\7 класс\снег\IMG_20210119_15282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3929066"/>
            <a:ext cx="3257550" cy="2643188"/>
          </a:xfrm>
          <a:noFill/>
        </p:spPr>
      </p:pic>
      <p:pic>
        <p:nvPicPr>
          <p:cNvPr id="11268" name="Picture 2" descr="F:\7 класс\IMG_20201014_150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57188"/>
            <a:ext cx="29003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C:\Users\HP\Downloads\IMG_20201014_145359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10325" y="4429124"/>
            <a:ext cx="2519363" cy="2214585"/>
          </a:xfrm>
          <a:noFill/>
        </p:spPr>
      </p:pic>
      <p:pic>
        <p:nvPicPr>
          <p:cNvPr id="11270" name="Picture 2" descr="C:\Users\HP\Downloads\IMG_20201110_174817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6562">
            <a:off x="208688" y="354065"/>
            <a:ext cx="2363373" cy="344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 descr="C:\Users\HP\Downloads\IMG_20201126_1730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1571625"/>
            <a:ext cx="3143259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 descr="C:\Users\HP\Downloads\IMG_20201215_1723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2428875"/>
            <a:ext cx="24717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Users\HP\Downloads\IMG_20210120_15375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857625"/>
            <a:ext cx="250031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лако 9"/>
          <p:cNvSpPr/>
          <p:nvPr/>
        </p:nvSpPr>
        <p:spPr>
          <a:xfrm>
            <a:off x="2500313" y="0"/>
            <a:ext cx="3357562" cy="17145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Реализация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программы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на воспитательных занятиях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5286412" cy="1071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День Памяти Чернобыльской катастрофы</a:t>
            </a:r>
            <a:r>
              <a:rPr lang="ru-RU" sz="3600" dirty="0" smtClean="0"/>
              <a:t>.</a:t>
            </a:r>
          </a:p>
        </p:txBody>
      </p:sp>
      <p:pic>
        <p:nvPicPr>
          <p:cNvPr id="18435" name="Picture 2" descr="C:\Users\HP\Downloads\IMG_20210415_172708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90788">
            <a:off x="4643438" y="1214438"/>
            <a:ext cx="4143404" cy="2643190"/>
          </a:xfrm>
          <a:noFill/>
        </p:spPr>
      </p:pic>
      <p:pic>
        <p:nvPicPr>
          <p:cNvPr id="18436" name="Picture 3" descr="C:\Users\HP\Downloads\IMG_20210415_172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6003033">
            <a:off x="755865" y="-386996"/>
            <a:ext cx="2147994" cy="3340859"/>
          </a:xfrm>
          <a:noFill/>
        </p:spPr>
      </p:pic>
      <p:pic>
        <p:nvPicPr>
          <p:cNvPr id="18437" name="Picture 2" descr="C:\Users\HP\Downloads\IMG_20210426_150908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421484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HP\Desktop\60b9c0e6e26b275f34430302a2f7ee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881437" cy="2567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552" y="357166"/>
            <a:ext cx="8064896" cy="10715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ЗАМЕЧАТЕЛЬНЫЙ  ПРАЗДНИК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МАСЛЕНИЦА</a:t>
            </a:r>
          </a:p>
        </p:txBody>
      </p:sp>
      <p:sp>
        <p:nvSpPr>
          <p:cNvPr id="12291" name="Содержимое 7"/>
          <p:cNvSpPr>
            <a:spLocks noGrp="1"/>
          </p:cNvSpPr>
          <p:nvPr>
            <p:ph sz="half" idx="1"/>
          </p:nvPr>
        </p:nvSpPr>
        <p:spPr>
          <a:xfrm>
            <a:off x="1835696" y="2357430"/>
            <a:ext cx="2521990" cy="379733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2292" name="Picture 3" descr="C:\Users\HP\Desktop\60d696999f5fcfd0c6b7a32a91d37d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1433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Users\HP\Desktop\3241c004a0a6975eb14375088595da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2066" y="1857364"/>
            <a:ext cx="3643314" cy="4786315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7143768" cy="868362"/>
          </a:xfrm>
          <a:solidFill>
            <a:srgbClr val="FFFF00"/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Активные участники акций, тематических недель, школьных и областных конкурсов</a:t>
            </a:r>
          </a:p>
        </p:txBody>
      </p:sp>
      <p:pic>
        <p:nvPicPr>
          <p:cNvPr id="13315" name="Picture 3" descr="C:\Users\HP\Downloads\IMG_20201209_17362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1214422"/>
            <a:ext cx="3213100" cy="2411412"/>
          </a:xfrm>
          <a:noFill/>
        </p:spPr>
      </p:pic>
      <p:pic>
        <p:nvPicPr>
          <p:cNvPr id="13316" name="Picture 10" descr="C:\Users\HP\Downloads\IMG_20200930_17523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15074" y="4572008"/>
            <a:ext cx="2614612" cy="2000264"/>
          </a:xfrm>
          <a:noFill/>
        </p:spPr>
      </p:pic>
      <p:pic>
        <p:nvPicPr>
          <p:cNvPr id="13317" name="Picture 3" descr="C:\Users\HP\Downloads\IMG_20200930_173913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500438"/>
            <a:ext cx="30003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HP\Desktop\511f4cfef1e1819c591fce86f4c40d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8898">
            <a:off x="6674246" y="2430644"/>
            <a:ext cx="235108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C:\Users\HP\Desktop\aed762422ad805c7f40ac94617eceb5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8188">
            <a:off x="88002" y="1608166"/>
            <a:ext cx="28638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F:\7 класс\IMG_20201007_153126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785794"/>
            <a:ext cx="242889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C:\Users\HP\Desktop\IMG_20210517_1519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315295">
            <a:off x="110168" y="4179879"/>
            <a:ext cx="30289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C:\Users\HP\Desktop\7 класс\gallery_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38" y="0"/>
            <a:ext cx="928662" cy="14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064896" cy="7143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День ЭНЕРГЕТИКА</a:t>
            </a:r>
          </a:p>
        </p:txBody>
      </p:sp>
      <p:pic>
        <p:nvPicPr>
          <p:cNvPr id="14340" name="Picture 2" descr="C:\Users\HP\Desktop\7 класс\фото день энергетики\IMG_20201208_171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40845">
            <a:off x="426127" y="1001791"/>
            <a:ext cx="3272972" cy="3671887"/>
          </a:xfrm>
        </p:spPr>
      </p:pic>
      <p:pic>
        <p:nvPicPr>
          <p:cNvPr id="14342" name="Picture 3" descr="C:\Users\HP\Desktop\7 класс\фото день энергетики\IMG_20201209_1741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48" y="3500438"/>
            <a:ext cx="4643470" cy="3143250"/>
          </a:xfrm>
        </p:spPr>
      </p:pic>
      <p:pic>
        <p:nvPicPr>
          <p:cNvPr id="14343" name="Picture 4" descr="C:\Users\HP\Desktop\7 класс\фото день энергетики\IMG_20201209_1742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 rot="277923">
            <a:off x="4374312" y="1034607"/>
            <a:ext cx="4632657" cy="2725816"/>
          </a:xfrm>
        </p:spPr>
      </p:pic>
      <p:sp>
        <p:nvSpPr>
          <p:cNvPr id="9" name="Пятно 2 8"/>
          <p:cNvSpPr/>
          <p:nvPr/>
        </p:nvSpPr>
        <p:spPr>
          <a:xfrm rot="179583">
            <a:off x="1083276" y="4299093"/>
            <a:ext cx="3285498" cy="220083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Энергия- вот жизни нить!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Мы жить  без света не смогли бы,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За это будем говорить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Мы энергетику спасибо!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10eea8beb95ce4759c9733556935ee4894b8c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288</Words>
  <Application>Microsoft Office PowerPoint</Application>
  <PresentationFormat>Экран (4:3)</PresentationFormat>
  <Paragraphs>55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Творческий отчет воспитательной работы в 7 классе 2020-2021 уч.г.</vt:lpstr>
      <vt:lpstr>          Цель воспитательной работы с классом на 2020-2021 учебный год:  Общекультурное и личностное развитие  обучающихся в соответствии с требованиями современного общества, обеспечивающими возможность их успешной социализации и социальной адаптации.   Задачи:  Формирование здорового образа ьжизни школьников. Расширение круга общения и формирование  навыков социального общения. Организация  профориентационной  работы с обучающимися с интеллектуальными   нарушениями.  </vt:lpstr>
      <vt:lpstr>Слайд 3</vt:lpstr>
      <vt:lpstr> Планируемые личностные результаты : </vt:lpstr>
      <vt:lpstr>Слайд 5</vt:lpstr>
      <vt:lpstr>День Памяти Чернобыльской катастрофы.</vt:lpstr>
      <vt:lpstr>ЗАМЕЧАТЕЛЬНЫЙ  ПРАЗДНИК МАСЛЕНИЦА</vt:lpstr>
      <vt:lpstr>Активные участники акций, тематических недель, школьных и областных конкурсов</vt:lpstr>
      <vt:lpstr>День ЭНЕРГЕТИКА</vt:lpstr>
      <vt:lpstr>60 лет первого полета человека  в космос</vt:lpstr>
      <vt:lpstr>Совершали виртуальные путешествия по городу  Сланцы и Ленинградской области </vt:lpstr>
      <vt:lpstr>Неделя, посвященная Дню рождения города Сланцы</vt:lpstr>
      <vt:lpstr>Ведь было время, когда место, где сейчас стоит современный город, выглядело вот так :</vt:lpstr>
      <vt:lpstr>Слайд 14</vt:lpstr>
      <vt:lpstr>Театральный фестиваль  «Талант, раскройся»  «Посмотри в воду на свою природу»</vt:lpstr>
      <vt:lpstr>ШКОЛЬНЫЕ ЭКСКУРСИИ  ПО ПРОФОРИЕНТАЦИИ</vt:lpstr>
      <vt:lpstr>  76-годовщина Победы  в Великой Отечественной войне </vt:lpstr>
      <vt:lpstr>Слайд 18</vt:lpstr>
      <vt:lpstr>Наши достижения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Рамка из воздушных шаров</dc:title>
  <dc:creator>obstinate</dc:creator>
  <dc:description>Шаблон презентации с сайта https://presentation-creation.ru/</dc:description>
  <cp:lastModifiedBy>HP</cp:lastModifiedBy>
  <cp:revision>463</cp:revision>
  <dcterms:created xsi:type="dcterms:W3CDTF">2018-02-25T09:09:03Z</dcterms:created>
  <dcterms:modified xsi:type="dcterms:W3CDTF">2021-06-01T19:11:34Z</dcterms:modified>
</cp:coreProperties>
</file>