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2B57-55C6-4964-9514-CDE20151415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1A28C-D06B-4B5B-85F6-61CE014A6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5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1A28C-D06B-4B5B-85F6-61CE014A69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7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D7C-E39B-49A5-BC78-6F049FCF6C1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791-DC14-412E-BE47-9551921F50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D7C-E39B-49A5-BC78-6F049FCF6C1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791-DC14-412E-BE47-9551921F50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D7C-E39B-49A5-BC78-6F049FCF6C1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791-DC14-412E-BE47-9551921F50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D7C-E39B-49A5-BC78-6F049FCF6C1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791-DC14-412E-BE47-9551921F50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D7C-E39B-49A5-BC78-6F049FCF6C1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791-DC14-412E-BE47-9551921F50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D7C-E39B-49A5-BC78-6F049FCF6C1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791-DC14-412E-BE47-9551921F50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D7C-E39B-49A5-BC78-6F049FCF6C1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791-DC14-412E-BE47-9551921F50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D7C-E39B-49A5-BC78-6F049FCF6C1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791-DC14-412E-BE47-9551921F50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D7C-E39B-49A5-BC78-6F049FCF6C1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791-DC14-412E-BE47-9551921F50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D7C-E39B-49A5-BC78-6F049FCF6C1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791-DC14-412E-BE47-9551921F50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D7C-E39B-49A5-BC78-6F049FCF6C1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791-DC14-412E-BE47-9551921F50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843D7C-E39B-49A5-BC78-6F049FCF6C1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922791-DC14-412E-BE47-9551921F50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Sveta\Рабочий стол\ВЕТ АРТ\IMG_20191015_145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5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Sveta\Рабочий стол\bmpKiNV2UZ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87849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октября </a:t>
            </a:r>
            <a:r>
              <a:rPr lang="ru-RU" sz="2000" dirty="0">
                <a:solidFill>
                  <a:srgbClr val="002060"/>
                </a:solidFill>
                <a:latin typeface="Garamond" panose="02020404030301010803" pitchFamily="18" charset="0"/>
              </a:rPr>
              <a:t>2019 года в рамках работы  по </a:t>
            </a:r>
            <a:r>
              <a:rPr 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профориентации и акции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Garamond" panose="02020404030301010803" pitchFamily="18" charset="0"/>
              </a:rPr>
              <a:t>Неделя без турникетов</a:t>
            </a:r>
            <a:r>
              <a:rPr 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» обучающиеся 7 класса  совершили экскурсию в клинику «ВЕТАРТ» г. Сланцы.  Ребят  добродушно встретила главный ветеринарный врач клиники Солнцева Анжела Владимировна, которая  в этой отрасли работает с 1993 года и с её слов – никогда об этом не пожалела! Для неё встреча с питомцами всегда радость. Они её очень любят и знают, что поможет и не обидит!</a:t>
            </a:r>
          </a:p>
          <a:p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veta\Рабочий стол\ВЕТ АРТ\IMG_20191015_150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044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Sveta\Рабочий стол\ВЕТ АРТ\7YI-zUjRvz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869160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Анжела Владимировна очень любит свою работу и не представляет себя в другой профессии.  Главное для ветеринара – любить животных, помочь им, когда  это необходимо. Они всегда нуждаются в заботе и защите и её задача  - быть рядом в трудную минуту, когда  братья наши меньшие  болеют и ждут  помощи. </a:t>
            </a:r>
            <a:endParaRPr lang="ru-RU" sz="2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veta\Рабочий стол\ВЕТ АРТ\IMG_20191015_151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884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Sveta\Рабочий стол\ко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24" y="188640"/>
            <a:ext cx="42876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77072"/>
            <a:ext cx="8712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А вот и пациенты клиники, которые  в данный момент находятся здесь на стационарном лечении. За ними  Анжела Владимировна  наблюдает, проводит обследования, назначает необходимые препараты и даже уколы!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Котиков ежедневно навещают их хозяева. </a:t>
            </a:r>
            <a:r>
              <a:rPr lang="ru-RU" sz="2000" dirty="0">
                <a:solidFill>
                  <a:srgbClr val="002060"/>
                </a:solidFill>
                <a:latin typeface="Garamond" panose="02020404030301010803" pitchFamily="18" charset="0"/>
              </a:rPr>
              <a:t>А</a:t>
            </a:r>
            <a:r>
              <a:rPr 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как же иначе?  Они скучают, даже отказываются принимать  медицинские процедуры и корм без встречи с  ними.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Sveta\Рабочий стол\ВЕТ АРТ\IMG_20191015_151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" y="188640"/>
            <a:ext cx="26631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Sveta\Рабочий стол\ВЕТ АРТ\IMG_20191015_1513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27363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Sveta\Рабочий стол\ВЕТ АРТ\bcSjisTsDc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Sveta\Рабочий стол\ВЕТ АРТ\IMG_20191015_1525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" y="3356992"/>
            <a:ext cx="28071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Sveta\Рабочий стол\ВЕТ АРТ\IMG_20191015_1524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6992"/>
            <a:ext cx="25202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nts and Settings\Sveta\Рабочий стол\ВЕТ АРТ\IMG_20191015_1512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680" y="5805264"/>
            <a:ext cx="903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А ещё Анжела Владимировна показала нам медицинское оборудование (аппарат УЗИ и кислородные приборы) и  показала принцип их работы. </a:t>
            </a:r>
            <a:endParaRPr lang="ru-RU" sz="2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216</Words>
  <Application>Microsoft Office PowerPoint</Application>
  <PresentationFormat>Экран (4:3)</PresentationFormat>
  <Paragraphs>10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2019-10-16T17:38:54Z</dcterms:created>
  <dcterms:modified xsi:type="dcterms:W3CDTF">2019-10-16T19:48:58Z</dcterms:modified>
</cp:coreProperties>
</file>