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2" r:id="rId4"/>
    <p:sldId id="260" r:id="rId5"/>
    <p:sldId id="265" r:id="rId6"/>
    <p:sldId id="264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604" autoAdjust="0"/>
  </p:normalViewPr>
  <p:slideViewPr>
    <p:cSldViewPr>
      <p:cViewPr>
        <p:scale>
          <a:sx n="66" d="100"/>
          <a:sy n="66" d="100"/>
        </p:scale>
        <p:origin x="-169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11.06.2019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96752"/>
            <a:ext cx="5328592" cy="1224136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2"/>
          <p:cNvSpPr>
            <a:spLocks noGrp="1"/>
          </p:cNvSpPr>
          <p:nvPr>
            <p:ph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556792"/>
            <a:ext cx="583264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 rot="10800000" flipV="1">
            <a:off x="107504" y="214290"/>
            <a:ext cx="8822214" cy="642942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Методическая тема школы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/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accent3">
                    <a:lumMod val="50000"/>
                  </a:schemeClr>
                </a:solidFill>
              </a:rPr>
              <a:t>«Личностно-ориентированное обучение,</a:t>
            </a:r>
            <a:br>
              <a:rPr lang="ru-RU" sz="31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100" i="1" dirty="0" smtClean="0">
                <a:solidFill>
                  <a:schemeClr val="accent3">
                    <a:lumMod val="50000"/>
                  </a:schemeClr>
                </a:solidFill>
              </a:rPr>
              <a:t> как способ развития и коррекции умственно отсталого школьника»</a:t>
            </a:r>
            <a:br>
              <a:rPr lang="ru-RU" sz="31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/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i="1" dirty="0" smtClean="0">
                <a:solidFill>
                  <a:schemeClr val="tx1"/>
                </a:solidFill>
              </a:rPr>
              <a:t/>
            </a:r>
            <a:br>
              <a:rPr lang="ru-RU" sz="3100" i="1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Цель: создание условий для обеспечения развития умственно-отсталых школьников посредством личностно-ориентированных технологий.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Период работы над темой: 4 года</a:t>
            </a:r>
            <a:r>
              <a:rPr lang="ru-RU" i="1" dirty="0" smtClean="0"/>
              <a:t>.</a:t>
            </a:r>
            <a:br>
              <a:rPr lang="ru-RU" i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Реализация деятельности по методической теме </a:t>
            </a:r>
            <a:endParaRPr lang="ru-RU" dirty="0"/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2214546" y="5715016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1823684" y="5083139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857356" y="5072074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003648" y="21152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1697007" y="1452004"/>
            <a:ext cx="549129" cy="59549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500298" y="1357299"/>
            <a:ext cx="664370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dirty="0" smtClean="0"/>
              <a:t>2015\16 </a:t>
            </a:r>
            <a:r>
              <a:rPr lang="ru-RU" sz="2000" dirty="0" err="1" smtClean="0"/>
              <a:t>уч.год</a:t>
            </a:r>
            <a:r>
              <a:rPr lang="ru-RU" sz="2000" dirty="0" smtClean="0"/>
              <a:t> </a:t>
            </a:r>
            <a:r>
              <a:rPr lang="ru-RU" sz="2000" b="1" dirty="0" smtClean="0"/>
              <a:t>«Личностно-ориентированное </a:t>
            </a:r>
            <a:r>
              <a:rPr lang="ru-RU" sz="2000" b="1" err="1" smtClean="0"/>
              <a:t>обучение</a:t>
            </a:r>
            <a:r>
              <a:rPr lang="ru-RU" sz="2000" b="1" smtClean="0"/>
              <a:t>: Методология</a:t>
            </a:r>
            <a:r>
              <a:rPr lang="ru-RU" sz="2000" b="1" dirty="0" smtClean="0"/>
              <a:t>, методика технология»</a:t>
            </a: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1714480" y="1428736"/>
            <a:ext cx="41458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 smtClean="0">
                <a:solidFill>
                  <a:schemeClr val="bg1"/>
                </a:solidFill>
                <a:latin typeface="Arial" charset="0"/>
              </a:rPr>
              <a:t>1</a:t>
            </a:r>
            <a:endParaRPr lang="en-US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2003648" y="2953465"/>
            <a:ext cx="48006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1621974" y="2446426"/>
            <a:ext cx="542201" cy="607828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775048" y="242006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>
            <a:off x="2005236" y="3790078"/>
            <a:ext cx="4799012" cy="1587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rgbClr val="C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1679718" y="3778520"/>
            <a:ext cx="641027" cy="58684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1928794" y="3786190"/>
            <a:ext cx="35718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2500298" y="2357430"/>
            <a:ext cx="6500859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 smtClean="0"/>
              <a:t>2016\17 </a:t>
            </a:r>
            <a:r>
              <a:rPr lang="ru-RU" sz="2000" dirty="0" err="1" smtClean="0"/>
              <a:t>уч.год</a:t>
            </a:r>
            <a:r>
              <a:rPr lang="ru-RU" sz="2000" dirty="0" smtClean="0"/>
              <a:t> </a:t>
            </a:r>
            <a:r>
              <a:rPr lang="ru-RU" sz="2000" b="1" dirty="0" smtClean="0"/>
              <a:t>«Личностно-ориентированное </a:t>
            </a:r>
          </a:p>
          <a:p>
            <a:r>
              <a:rPr lang="ru-RU" sz="2000" b="1" dirty="0" smtClean="0"/>
              <a:t>обучение и воспитание в системе специального образования»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500282" y="3429000"/>
            <a:ext cx="664371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dirty="0" smtClean="0"/>
              <a:t>2017\18 </a:t>
            </a:r>
            <a:r>
              <a:rPr lang="ru-RU" sz="2000" dirty="0" err="1" smtClean="0"/>
              <a:t>уч.год</a:t>
            </a:r>
            <a:r>
              <a:rPr lang="ru-RU" sz="2000" dirty="0" smtClean="0"/>
              <a:t> </a:t>
            </a:r>
            <a:r>
              <a:rPr lang="ru-RU" sz="2000" b="1" dirty="0" smtClean="0"/>
              <a:t>«Социально-педагогическая эффективность использования технологий личностного развития умственно-отсталого школьника»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86050" y="5072074"/>
            <a:ext cx="600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2018\19 </a:t>
            </a:r>
            <a:r>
              <a:rPr lang="ru-RU" sz="2000" dirty="0" err="1" smtClean="0"/>
              <a:t>уч.год</a:t>
            </a:r>
            <a:r>
              <a:rPr lang="ru-RU" sz="2000" dirty="0" smtClean="0"/>
              <a:t> </a:t>
            </a:r>
            <a:r>
              <a:rPr lang="ru-RU" sz="2000" b="1" dirty="0" smtClean="0"/>
              <a:t>«Личностно-ориентированная модель образования умственно-отсталого школьника»</a:t>
            </a:r>
          </a:p>
        </p:txBody>
      </p:sp>
    </p:spTree>
    <p:extLst>
      <p:ext uri="{BB962C8B-B14F-4D97-AF65-F5344CB8AC3E}">
        <p14:creationId xmlns:p14="http://schemas.microsoft.com/office/powerpoint/2010/main" xmlns="" val="134302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53374"/>
            <a:ext cx="8712968" cy="14468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Задачи работы над методической темой</a:t>
            </a:r>
            <a:endParaRPr lang="ru-RU" sz="40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556792"/>
            <a:ext cx="8822214" cy="446449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Повышение методической грамотности педагогов путём  ознакомления с теоретическими основами ЛОО. </a:t>
            </a:r>
          </a:p>
          <a:p>
            <a:r>
              <a:rPr lang="ru-RU" dirty="0" smtClean="0"/>
              <a:t>Формирование педагогических </a:t>
            </a:r>
            <a:r>
              <a:rPr lang="ru-RU" dirty="0" err="1" smtClean="0"/>
              <a:t>практикоориентированных</a:t>
            </a:r>
            <a:r>
              <a:rPr lang="ru-RU" dirty="0" smtClean="0"/>
              <a:t> компетенций в области ЛОО </a:t>
            </a:r>
          </a:p>
          <a:p>
            <a:r>
              <a:rPr lang="ru-RU" dirty="0" smtClean="0"/>
              <a:t>Обобщение и систематизация педагогического опыта о ЛОО в системе специального обучения и воспитания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Повышение методической грамотности педагогов путём  ознакомления с теоретическими основами ЛОО.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1556792"/>
            <a:ext cx="8250710" cy="446449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2015/16 Семинар </a:t>
            </a:r>
            <a:r>
              <a:rPr lang="ru-RU" sz="2400" dirty="0" smtClean="0"/>
              <a:t>«Теоретико-методологические основы личностно-ориентированного обучения, воспитания» </a:t>
            </a:r>
          </a:p>
          <a:p>
            <a:r>
              <a:rPr lang="ru-RU" sz="2400" b="1" dirty="0" err="1" smtClean="0"/>
              <a:t>Инструктивно-метод</a:t>
            </a:r>
            <a:r>
              <a:rPr lang="ru-RU" sz="2400" b="1" dirty="0" smtClean="0"/>
              <a:t>. совещание </a:t>
            </a:r>
            <a:r>
              <a:rPr lang="ru-RU" sz="2400" dirty="0" smtClean="0"/>
              <a:t>«Педагогическая диагностика индивидуального познавательного стиля учащихся. Формы контроля за личностным развитием ученика»</a:t>
            </a:r>
          </a:p>
          <a:p>
            <a:r>
              <a:rPr lang="ru-RU" sz="2400" b="1" dirty="0" err="1" smtClean="0"/>
              <a:t>Инстр-метод</a:t>
            </a:r>
            <a:r>
              <a:rPr lang="ru-RU" sz="2400" b="1" dirty="0" smtClean="0"/>
              <a:t>. совещание</a:t>
            </a:r>
            <a:r>
              <a:rPr lang="ru-RU" sz="2400" dirty="0" smtClean="0"/>
              <a:t> «Компоненты личностно-ориентированного подхода в образовательном процессе. </a:t>
            </a:r>
          </a:p>
          <a:p>
            <a:r>
              <a:rPr lang="ru-RU" sz="2400" b="1" dirty="0" smtClean="0"/>
              <a:t>Информационно-образовательный портал ОУ</a:t>
            </a:r>
            <a:endParaRPr lang="ru-RU" sz="2400" dirty="0" smtClean="0"/>
          </a:p>
          <a:p>
            <a:r>
              <a:rPr lang="ru-RU" sz="2400" dirty="0" smtClean="0"/>
              <a:t>«Индивидуализация процесса обучения и воспитания»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Формирование педагогических </a:t>
            </a:r>
            <a:r>
              <a:rPr lang="ru-RU" sz="3600" dirty="0" err="1" smtClean="0"/>
              <a:t>практикоориентированных</a:t>
            </a:r>
            <a:r>
              <a:rPr lang="ru-RU" sz="3600" dirty="0" smtClean="0"/>
              <a:t> компетенций в области ЛОО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1428736"/>
            <a:ext cx="8822214" cy="5214974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2015/16 Методический проект </a:t>
            </a:r>
          </a:p>
          <a:p>
            <a:pPr>
              <a:buNone/>
            </a:pPr>
            <a:r>
              <a:rPr lang="ru-RU" sz="2400" dirty="0" smtClean="0"/>
              <a:t>«Способы дифференциации в ЛОО в условиях специальной школы» </a:t>
            </a:r>
          </a:p>
          <a:p>
            <a:r>
              <a:rPr lang="ru-RU" sz="2400" b="1" dirty="0" smtClean="0"/>
              <a:t>2016/17 Методический </a:t>
            </a:r>
            <a:r>
              <a:rPr lang="ru-RU" sz="2400" b="1" dirty="0" err="1" smtClean="0"/>
              <a:t>брей-ринг</a:t>
            </a:r>
            <a:r>
              <a:rPr lang="ru-RU" sz="2400" dirty="0" smtClean="0"/>
              <a:t> «Вопросы  личностно-ориентированного обучения и воспитания в системе специального образования»</a:t>
            </a:r>
          </a:p>
          <a:p>
            <a:r>
              <a:rPr lang="ru-RU" sz="2400" b="1" dirty="0" smtClean="0"/>
              <a:t>2017/18 Методический проект </a:t>
            </a:r>
            <a:r>
              <a:rPr lang="ru-RU" sz="2400" dirty="0" smtClean="0"/>
              <a:t>«Способы дифференциации в ЛОО в условиях специальной школы»</a:t>
            </a:r>
          </a:p>
          <a:p>
            <a:r>
              <a:rPr lang="ru-RU" sz="2400" b="1" dirty="0" smtClean="0"/>
              <a:t>Методический проект</a:t>
            </a:r>
            <a:r>
              <a:rPr lang="ru-RU" sz="2400" dirty="0" smtClean="0"/>
              <a:t> «Приёмы организации деятельности умственно-отсталых детей в ЛОО»</a:t>
            </a:r>
          </a:p>
          <a:p>
            <a:r>
              <a:rPr lang="ru-RU" sz="2400" b="1" dirty="0" smtClean="0"/>
              <a:t>18/19 Методическая деловая игра </a:t>
            </a:r>
            <a:r>
              <a:rPr lang="ru-RU" sz="2400" dirty="0" smtClean="0"/>
              <a:t>«Технология коллективного </a:t>
            </a:r>
            <a:r>
              <a:rPr lang="ru-RU" sz="2400" dirty="0" err="1" smtClean="0"/>
              <a:t>взаимообучения</a:t>
            </a:r>
            <a:r>
              <a:rPr lang="ru-RU" sz="2400" dirty="0" smtClean="0"/>
              <a:t>»</a:t>
            </a:r>
          </a:p>
          <a:p>
            <a:r>
              <a:rPr lang="ru-RU" sz="2400" b="1" dirty="0" smtClean="0"/>
              <a:t>Методическая деловая игра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«Технология модульного обучения»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Обобщение и систематизация педагогического опыта о ЛОО в системе специального обучения и воспитания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1556792"/>
            <a:ext cx="8679338" cy="487260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2015/16 Методическая мастерская 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dirty="0" smtClean="0"/>
              <a:t>«Условия реализации элементов личностно-ориентированного подхода»</a:t>
            </a:r>
          </a:p>
          <a:p>
            <a:r>
              <a:rPr lang="ru-RU" sz="2400" b="1" dirty="0" smtClean="0"/>
              <a:t>2016/17 Панорама открытых уроков и занятий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«Способы формирования динамичного развития личности умственно-отсталого ребёнка в системе ЛОО»</a:t>
            </a:r>
          </a:p>
          <a:p>
            <a:r>
              <a:rPr lang="ru-RU" sz="2400" b="1" dirty="0" smtClean="0"/>
              <a:t>2017/18 Панорама открытых уроков и занятий</a:t>
            </a:r>
            <a:endParaRPr lang="ru-RU" sz="2400" dirty="0" smtClean="0"/>
          </a:p>
          <a:p>
            <a:r>
              <a:rPr lang="ru-RU" sz="2400" dirty="0" smtClean="0"/>
              <a:t> «Социально-педагогическая эффективность использования технологий ЛОО»</a:t>
            </a:r>
          </a:p>
          <a:p>
            <a:r>
              <a:rPr lang="ru-RU" sz="2400" b="1" dirty="0" smtClean="0"/>
              <a:t>2018/19 Панорама открытых уроков и занятий</a:t>
            </a:r>
            <a:endParaRPr lang="ru-RU" sz="2400" dirty="0" smtClean="0"/>
          </a:p>
          <a:p>
            <a:r>
              <a:rPr lang="ru-RU" sz="2400" dirty="0" smtClean="0"/>
              <a:t> «Система педагогического взаимодействия  технологий ЛОО»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8849ea879cfd4a12f80308a7b6366a2a5ba6ed1"/>
</p:tagLst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292</Words>
  <Application>Microsoft Office PowerPoint</Application>
  <PresentationFormat>Экран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Методическая тема школы  «Личностно-ориентированное обучение,  как способ развития и коррекции умственно отсталого школьника»   Цель: создание условий для обеспечения развития умственно-отсталых школьников посредством личностно-ориентированных технологий.  Период работы над темой: 4 года. </vt:lpstr>
      <vt:lpstr>Реализация деятельности по методической теме </vt:lpstr>
      <vt:lpstr>Задачи работы над методической темой</vt:lpstr>
      <vt:lpstr>Повышение методической грамотности педагогов путём  ознакомления с теоретическими основами ЛОО.</vt:lpstr>
      <vt:lpstr> Формирование педагогических практикоориентированных компетенций в области ЛОО  </vt:lpstr>
      <vt:lpstr>Обобщение и систематизация педагогического опыта о ЛОО в системе специального обучения и воспитания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Самолётик из тетрадного листа</dc:title>
  <dc:creator>obstinate</dc:creator>
  <dc:description>Шаблон презентации с сайта https://presentation-creation.ru/</dc:description>
  <cp:lastModifiedBy>User</cp:lastModifiedBy>
  <cp:revision>794</cp:revision>
  <dcterms:created xsi:type="dcterms:W3CDTF">2018-02-25T09:09:03Z</dcterms:created>
  <dcterms:modified xsi:type="dcterms:W3CDTF">2019-06-11T07:07:21Z</dcterms:modified>
</cp:coreProperties>
</file>