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9" r:id="rId3"/>
    <p:sldId id="258" r:id="rId4"/>
    <p:sldId id="257" r:id="rId5"/>
    <p:sldId id="259" r:id="rId6"/>
    <p:sldId id="260" r:id="rId7"/>
    <p:sldId id="264" r:id="rId8"/>
    <p:sldId id="266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F6CC5-9FFD-4B9C-B73C-611949580DFA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FBAD-50B2-4442-8DDA-B44EDD10C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2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1;&#1088;&#1086;&#1082;%20&#1073;&#1077;&#1079;&#1086;&#1087;&#1072;&#1089;&#1085;&#1086;&#1089;&#1090;&#1080;%20&#1074;%20&#1089;&#1077;&#1090;&#1080;%20&#1048;&#1085;&#1090;&#1077;&#1088;&#1085;&#1077;&#1090;\&#1051;&#1077;&#1085;&#1072;,%20&#1044;&#1072;&#1096;&#1072;\&#1041;&#1091;&#1076;&#1100;&#1090;&#1077;%20&#1086;&#1089;&#1090;&#1086;&#1088;&#1086;&#1078;&#1085;&#1099;%20&#1089;%20&#1085;&#1077;&#1079;&#1085;&#1072;&#1082;&#1086;&#1084;&#1094;&#1072;&#1084;&#1080;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14" cy="14700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«Правила безопасного поведения социальных сетях»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5357826"/>
            <a:ext cx="6143668" cy="118587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Подготовили обучающиеся,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Королева Е., Афанасьева Д.</a:t>
            </a:r>
          </a:p>
        </p:txBody>
      </p:sp>
      <p:pic>
        <p:nvPicPr>
          <p:cNvPr id="12290" name="Picture 2" descr="ÐÐ°ÑÑÐ¸Ð½ÐºÐ¸ Ð¿Ð¾ Ð·Ð°Ð¿ÑÐ¾ÑÑ ÑÐ¾ÑÐ¸Ð°Ð»ÑÐ½ÑÐµ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737006" cy="305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357430"/>
            <a:ext cx="814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внимательны!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Личные  данные 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57150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Адрес где вы живете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Номер телефона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mksgroup.ru/img/projects/project_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3143272" cy="196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bityard.ru/upload/iblock/a24/fanvil_x3p_krasnyy_ip_telefon_c_poe_detail.jpg"/>
          <p:cNvPicPr>
            <a:picLocks noChangeAspect="1" noChangeArrowheads="1"/>
          </p:cNvPicPr>
          <p:nvPr/>
        </p:nvPicPr>
        <p:blipFill>
          <a:blip r:embed="rId3" cstate="print"/>
          <a:srcRect l="5833" t="11905" r="9166" b="11706"/>
          <a:stretch>
            <a:fillRect/>
          </a:stretch>
        </p:blipFill>
        <p:spPr bwMode="auto">
          <a:xfrm>
            <a:off x="3214678" y="4929198"/>
            <a:ext cx="1956503" cy="147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ÐÐ°ÑÑÐ¸Ð½ÐºÐ¸ Ð¿Ð¾ Ð·Ð°Ð¿ÑÐ¾ÑÑ Ð¸Ð¼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3116"/>
            <a:ext cx="2173897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357454" cy="1887433"/>
          </a:xfrm>
          <a:prstGeom prst="rect">
            <a:avLst/>
          </a:prstGeom>
          <a:noFill/>
        </p:spPr>
      </p:pic>
      <p:pic>
        <p:nvPicPr>
          <p:cNvPr id="9" name="Рисунок 8" descr="computer-help-razblokyrovka-sotsyalnykh-setey-pomogu-razblokyrovat-udalenno__65315378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1428736"/>
            <a:ext cx="2500330" cy="191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6643702" cy="389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70165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Паспорт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другие документы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oorplant.by/images/about_08_kart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12976"/>
            <a:ext cx="3773713" cy="212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239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/>
              <a:t>Информацию </a:t>
            </a:r>
          </a:p>
          <a:p>
            <a:r>
              <a:rPr lang="ru-RU" sz="5400" b="1" dirty="0" smtClean="0"/>
              <a:t>про денежные средства</a:t>
            </a:r>
            <a:endParaRPr lang="ru-RU" sz="5400" b="1" dirty="0"/>
          </a:p>
        </p:txBody>
      </p:sp>
      <p:pic>
        <p:nvPicPr>
          <p:cNvPr id="2050" name="Picture 2" descr="ÐÐ°ÑÑÐ¸Ð½ÐºÐ¸ Ð¿Ð¾ Ð·Ð°Ð¿ÑÐ¾ÑÑ Ð´ÐµÐ½ÐµÐ¶Ð½ÑÐµ ÑÑÐµÐ´ÑÑ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11472"/>
            <a:ext cx="4351131" cy="24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cial0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4286280" cy="290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571480"/>
            <a:ext cx="5430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Фотографии, видео</a:t>
            </a:r>
          </a:p>
        </p:txBody>
      </p:sp>
      <p:sp>
        <p:nvSpPr>
          <p:cNvPr id="8194" name="AutoShape 2" descr="ÐÐ°ÑÑÐ¸Ð½ÐºÐ¸ Ð¿Ð¾ Ð·Ð°Ð¿ÑÐ¾ÑÑ Ð²Ð¸Ð´Ðµ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ÐÐ°ÑÑÐ¸Ð½ÐºÐ¸ Ð¿Ð¾ Ð·Ð°Ð¿ÑÐ¾ÑÑ Ð²Ð¸Ð´Ðµ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ÐÐ°ÑÑÐ¸Ð½ÐºÐ¸ Ð¿Ð¾ Ð·Ð°Ð¿ÑÐ¾ÑÑ Ð²Ð¸Ð´Ðµ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ÐÐ°ÑÑÐ¸Ð½ÐºÐ¸ Ð¿Ð¾ Ð·Ð°Ð¿ÑÐ¾ÑÑ Ð²Ð¸Ð´Ðµ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1857364"/>
            <a:ext cx="3295650" cy="329565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²ÐµÐ± ÐºÐ°Ð¼Ðµ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1"/>
            <a:ext cx="1994521" cy="279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755576" y="2492896"/>
            <a:ext cx="3887217" cy="258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75427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Общение с незнакомцами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веб камере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92" y="404664"/>
            <a:ext cx="8487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Видео «Новые знакомства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Интернете»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Будьте осторожны с незнакомцам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-23"/>
            <a:ext cx="8572528" cy="6858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084" y="6910"/>
            <a:ext cx="7210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Закройте профиль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30240"/>
            <a:ext cx="8892480" cy="57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9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15437" cy="4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081" y="620688"/>
            <a:ext cx="87375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Соблюдайте культуру общения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585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58</Words>
  <Application>Microsoft Office PowerPoint</Application>
  <PresentationFormat>Экран (4:3)</PresentationFormat>
  <Paragraphs>21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«Правила безопасного поведения социальных сетях»</vt:lpstr>
      <vt:lpstr>Личные  данные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Что опасно выкладывать на своей странице в со</dc:title>
  <dc:creator>User</dc:creator>
  <cp:lastModifiedBy>User</cp:lastModifiedBy>
  <cp:revision>36</cp:revision>
  <dcterms:created xsi:type="dcterms:W3CDTF">2018-10-11T09:14:27Z</dcterms:created>
  <dcterms:modified xsi:type="dcterms:W3CDTF">2018-10-24T08:40:13Z</dcterms:modified>
</cp:coreProperties>
</file>