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8F48D-52E6-4E9F-A02E-9755891AF350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890B9-0C80-4015-8C17-C33517E3A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640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890B9-0C80-4015-8C17-C33517E3A17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624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890B9-0C80-4015-8C17-C33517E3A178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06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890B9-0C80-4015-8C17-C33517E3A178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357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890B9-0C80-4015-8C17-C33517E3A17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156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890B9-0C80-4015-8C17-C33517E3A17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017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890B9-0C80-4015-8C17-C33517E3A17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565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890B9-0C80-4015-8C17-C33517E3A17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498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890B9-0C80-4015-8C17-C33517E3A17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457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890B9-0C80-4015-8C17-C33517E3A17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304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890B9-0C80-4015-8C17-C33517E3A178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958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890B9-0C80-4015-8C17-C33517E3A178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24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B8A5-D0EE-45B6-86E0-C633FB9553E9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450B-A171-4FDC-BBC4-8444BB2A07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565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B8A5-D0EE-45B6-86E0-C633FB9553E9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450B-A171-4FDC-BBC4-8444BB2A07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122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B8A5-D0EE-45B6-86E0-C633FB9553E9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450B-A171-4FDC-BBC4-8444BB2A07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38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B8A5-D0EE-45B6-86E0-C633FB9553E9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450B-A171-4FDC-BBC4-8444BB2A07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24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B8A5-D0EE-45B6-86E0-C633FB9553E9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450B-A171-4FDC-BBC4-8444BB2A07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4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B8A5-D0EE-45B6-86E0-C633FB9553E9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450B-A171-4FDC-BBC4-8444BB2A07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52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B8A5-D0EE-45B6-86E0-C633FB9553E9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450B-A171-4FDC-BBC4-8444BB2A07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332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B8A5-D0EE-45B6-86E0-C633FB9553E9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450B-A171-4FDC-BBC4-8444BB2A07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55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B8A5-D0EE-45B6-86E0-C633FB9553E9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450B-A171-4FDC-BBC4-8444BB2A07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089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B8A5-D0EE-45B6-86E0-C633FB9553E9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450B-A171-4FDC-BBC4-8444BB2A07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791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B8A5-D0EE-45B6-86E0-C633FB9553E9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450B-A171-4FDC-BBC4-8444BB2A07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53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0B8A5-D0EE-45B6-86E0-C633FB9553E9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0450B-A171-4FDC-BBC4-8444BB2A07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53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edsovet.su/_ld/458/545740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980706" y="121238"/>
            <a:ext cx="7493329" cy="3046988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«Включение детей с ОВЗ в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программы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дополнительного образования»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(из опыта работы)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Calibri" pitchFamily="34" charset="0"/>
                <a:cs typeface="Times New Roman" pitchFamily="18" charset="0"/>
              </a:rPr>
              <a:t>Кружок «Школа мяча»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562596" y="3808050"/>
            <a:ext cx="425136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Подготовила: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Брекова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Г.Г.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воспитатель высшей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квалификационной категории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223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458/864137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9" y="361577"/>
            <a:ext cx="5359021" cy="40192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898" y="279691"/>
            <a:ext cx="5468203" cy="41011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102" y="3043450"/>
            <a:ext cx="5645624" cy="381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43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458/864137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20" y="866899"/>
            <a:ext cx="5326879" cy="39951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54" y="1983179"/>
            <a:ext cx="5653718" cy="432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38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458/864137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77" y="819396"/>
            <a:ext cx="5416212" cy="40621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921" y="2435903"/>
            <a:ext cx="5566927" cy="417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08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458/864137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 rot="10800000" flipV="1">
            <a:off x="1971304" y="669556"/>
            <a:ext cx="985651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Самыми  эффективными  методами  на занятии являются:                        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Индивидуальный подход к каждому ученику.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Предотвращение наступления утомления, используя для этого разнообразные средства (чередование  деятельности, преподнесение материала небольшими дозами, использование интересного и красочного дидактического материала и средств наглядности).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Проявление педагогического такта.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4. Постоянное поощрение за малейшие успехи, своевременная и тактическая помощь каждому ребёнку, развитие в нём веры в собственные силы и возможности.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Поддерживать их при неудачах, привлекая внимание к положительным сторонам личности учащегося с УО;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6.Близость к учащимся во время объяснения задания и игры.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Использование сигнальных  знаков.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8.Средства  активизации  должны соответствовать  психическим и интеллектуальным возможностям учащихся.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протяжении всего занятия активизирую и выстраиваю дисциплину с помощью свистка: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1свисток - успокоились и сосредоточились.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689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458/864137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680" y="641267"/>
            <a:ext cx="4765964" cy="3574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070" y="2826328"/>
            <a:ext cx="4900550" cy="367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89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458/864137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17" y="971427"/>
            <a:ext cx="6218830" cy="46641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20370"/>
            <a:ext cx="5650173" cy="423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89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458/864137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78" y="771897"/>
            <a:ext cx="6546376" cy="49097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051" y="2458190"/>
            <a:ext cx="5680309" cy="424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89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458/864137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9935"/>
            <a:ext cx="6218830" cy="42035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352" y="0"/>
            <a:ext cx="5832143" cy="41983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9042" y="3342134"/>
            <a:ext cx="5858764" cy="351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89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458/864137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05" y="1168124"/>
            <a:ext cx="4567451" cy="34255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56" y="1976974"/>
            <a:ext cx="6159689" cy="461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89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458/864137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0525">
            <a:off x="6219635" y="962296"/>
            <a:ext cx="5726512" cy="45651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2783">
            <a:off x="1028908" y="655832"/>
            <a:ext cx="5722961" cy="517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89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458/864137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2139">
            <a:off x="516815" y="872331"/>
            <a:ext cx="6088311" cy="45662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0525">
            <a:off x="6219635" y="962296"/>
            <a:ext cx="5726512" cy="45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490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179</Words>
  <Application>Microsoft Office PowerPoint</Application>
  <PresentationFormat>Широкоэкранный</PresentationFormat>
  <Paragraphs>30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2018-01-23T18:32:19Z</dcterms:created>
  <dcterms:modified xsi:type="dcterms:W3CDTF">2018-01-27T05:55:37Z</dcterms:modified>
</cp:coreProperties>
</file>