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2" r:id="rId6"/>
    <p:sldId id="264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FF"/>
    <a:srgbClr val="0000CC"/>
    <a:srgbClr val="A50021"/>
    <a:srgbClr val="FF9966"/>
    <a:srgbClr val="FF0066"/>
    <a:srgbClr val="CC0066"/>
    <a:srgbClr val="EDB1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7A55F-50D6-4A3B-B5C0-CE4533731E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616AD-2624-4707-B915-4157F45D7D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67225-EC04-4F78-99AB-01187CBB3C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FD875A-1BF9-4FA6-8CF5-30671B74F8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65455-8777-45BE-9D9A-264D7F156D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23C86-2138-423A-B57D-BAD1397A28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73399-BD13-44AB-BA9E-3A43C56126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B0A49-5AB3-4608-BA19-E3E40D7408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664DD-C90A-4247-B6DA-C422B99415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F9378-A8EB-4026-924E-7B147A67EA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692B2-3ABA-43A6-BDEB-087167581A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AC460-6AA0-42F4-8054-4B94AF838B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A25A60-E168-4479-B035-B170DD0A2CB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66"/>
            </a:gs>
            <a:gs pos="100000">
              <a:srgbClr val="FF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2910" y="214291"/>
            <a:ext cx="7643865" cy="642942"/>
          </a:xfrm>
        </p:spPr>
        <p:txBody>
          <a:bodyPr/>
          <a:lstStyle/>
          <a:p>
            <a:r>
              <a:rPr lang="ru-RU" sz="2400" dirty="0" smtClean="0"/>
              <a:t>ГБОУ ЛО «</a:t>
            </a:r>
            <a:r>
              <a:rPr lang="ru-RU" sz="2400" dirty="0" err="1" smtClean="0"/>
              <a:t>Сланцевская</a:t>
            </a:r>
            <a:r>
              <a:rPr lang="ru-RU" sz="2400" dirty="0" smtClean="0"/>
              <a:t> школа- интернат»</a:t>
            </a:r>
          </a:p>
          <a:p>
            <a:endParaRPr lang="ru-RU" sz="2400" dirty="0" smtClean="0">
              <a:solidFill>
                <a:srgbClr val="CC0066"/>
              </a:solidFill>
            </a:endParaRPr>
          </a:p>
          <a:p>
            <a:pPr algn="l"/>
            <a:r>
              <a:rPr lang="ru-RU" sz="1800" u="sng" dirty="0" smtClean="0"/>
              <a:t>Спортивное развлечение</a:t>
            </a:r>
            <a:endParaRPr lang="ru-RU" sz="1800" u="sng" dirty="0"/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12383" y="1785926"/>
            <a:ext cx="8143931" cy="342902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2036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Физкульт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УРА- 1 сентября!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66FF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85786" y="5429264"/>
            <a:ext cx="807249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Подготовила и провела</a:t>
            </a:r>
            <a:r>
              <a:rPr lang="ru-RU" dirty="0" smtClean="0"/>
              <a:t>: </a:t>
            </a:r>
            <a:r>
              <a:rPr lang="ru-RU" dirty="0" smtClean="0"/>
              <a:t>М</a:t>
            </a:r>
            <a:r>
              <a:rPr lang="ru-RU" dirty="0" smtClean="0"/>
              <a:t>асленникова Л.А., </a:t>
            </a:r>
          </a:p>
          <a:p>
            <a:pPr algn="r"/>
            <a:r>
              <a:rPr lang="ru-RU" dirty="0" smtClean="0"/>
              <a:t>воспитатель 8 класса.</a:t>
            </a:r>
          </a:p>
          <a:p>
            <a:pPr algn="ctr"/>
            <a:r>
              <a:rPr lang="ru-RU" dirty="0" smtClean="0"/>
              <a:t>2021 г.</a:t>
            </a:r>
            <a:endParaRPr lang="ru-RU" dirty="0" smtClean="0"/>
          </a:p>
          <a:p>
            <a:pPr algn="r"/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3DBFF">
                <a:gamma/>
                <a:tint val="18039"/>
                <a:invGamma/>
              </a:srgbClr>
            </a:gs>
            <a:gs pos="100000">
              <a:srgbClr val="C3DB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solidFill>
                  <a:srgbClr val="FF0066"/>
                </a:solidFill>
              </a:rPr>
              <a:t>Цель мероприятия: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00174"/>
            <a:ext cx="4968875" cy="4786346"/>
          </a:xfrm>
        </p:spPr>
        <p:txBody>
          <a:bodyPr/>
          <a:lstStyle/>
          <a:p>
            <a:pPr>
              <a:buNone/>
            </a:pPr>
            <a:endParaRPr lang="ru-RU" sz="2000" dirty="0" smtClean="0"/>
          </a:p>
          <a:p>
            <a:r>
              <a:rPr lang="ru-RU" sz="2800" b="1" i="1" dirty="0" smtClean="0">
                <a:solidFill>
                  <a:srgbClr val="3399FF"/>
                </a:solidFill>
              </a:rPr>
              <a:t>Создание позитивного радостного настроения, встреча детей после летнего отдыха.</a:t>
            </a:r>
          </a:p>
          <a:p>
            <a:endParaRPr lang="ru-RU" sz="2800" b="1" i="1" dirty="0" smtClean="0">
              <a:solidFill>
                <a:srgbClr val="3399FF"/>
              </a:solidFill>
            </a:endParaRPr>
          </a:p>
          <a:p>
            <a:r>
              <a:rPr lang="ru-RU" sz="2800" b="1" i="1" dirty="0" smtClean="0">
                <a:solidFill>
                  <a:srgbClr val="3399FF"/>
                </a:solidFill>
              </a:rPr>
              <a:t>Формирование  привычки к здоровому образу жизни.</a:t>
            </a:r>
            <a:endParaRPr lang="ru-RU" sz="2800" b="1" i="1" dirty="0">
              <a:solidFill>
                <a:srgbClr val="3399FF"/>
              </a:solidFill>
            </a:endParaRPr>
          </a:p>
        </p:txBody>
      </p:sp>
      <p:pic>
        <p:nvPicPr>
          <p:cNvPr id="3076" name="Picture 4" descr="мальчи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1773238"/>
            <a:ext cx="3095625" cy="4084654"/>
          </a:xfrm>
          <a:noFill/>
          <a:ln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12298" name="Rectangle 10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400" dirty="0"/>
          </a:p>
          <a:p>
            <a:pPr>
              <a:buFontTx/>
              <a:buNone/>
            </a:pPr>
            <a:endParaRPr lang="ru-RU" sz="2400" dirty="0"/>
          </a:p>
        </p:txBody>
      </p:sp>
      <p:pic>
        <p:nvPicPr>
          <p:cNvPr id="9" name="Picture 2" descr="C:\Users\HP\Desktop\IMG_20210901_1445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 rot="703534">
            <a:off x="5742136" y="262830"/>
            <a:ext cx="2933707" cy="3380405"/>
          </a:xfrm>
          <a:prstGeom prst="rect">
            <a:avLst/>
          </a:prstGeom>
          <a:noFill/>
        </p:spPr>
      </p:pic>
      <p:sp>
        <p:nvSpPr>
          <p:cNvPr id="12300" name="WordArt 12"/>
          <p:cNvSpPr>
            <a:spLocks noChangeArrowheads="1" noChangeShapeType="1" noTextEdit="1"/>
          </p:cNvSpPr>
          <p:nvPr/>
        </p:nvSpPr>
        <p:spPr bwMode="auto">
          <a:xfrm>
            <a:off x="1692275" y="333375"/>
            <a:ext cx="554355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0066"/>
                  </a:gs>
                  <a:gs pos="100000">
                    <a:srgbClr val="FF0066">
                      <a:gamma/>
                      <a:tint val="78824"/>
                      <a:invGamma/>
                    </a:srgbClr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1" name="Picture 2" descr="C:\Users\HP\Desktop\8 класс\фото 8 класса\IMG_20210901_143348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714752"/>
            <a:ext cx="228601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C:\Users\HP\Desktop\8 класс\фото 8 класса\IMG_20210901_144447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85728"/>
            <a:ext cx="284082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 descr="C:\Users\HP\Desktop\8 класс\фото 8 класса\IMG_20210901_144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214686"/>
            <a:ext cx="300039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6" name="WordArt 26"/>
          <p:cNvSpPr>
            <a:spLocks noChangeArrowheads="1" noChangeShapeType="1" noTextEdit="1"/>
          </p:cNvSpPr>
          <p:nvPr/>
        </p:nvSpPr>
        <p:spPr bwMode="auto">
          <a:xfrm>
            <a:off x="428596" y="142852"/>
            <a:ext cx="7858180" cy="12700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660066"/>
                </a:solidFill>
              </a:rPr>
              <a:t>Мы </a:t>
            </a:r>
            <a:r>
              <a:rPr lang="ru-RU" sz="1800" b="1" dirty="0" smtClean="0">
                <a:solidFill>
                  <a:srgbClr val="660066"/>
                </a:solidFill>
              </a:rPr>
              <a:t>со спортом очень дружим,</a:t>
            </a:r>
            <a:br>
              <a:rPr lang="ru-RU" sz="1800" b="1" dirty="0" smtClean="0">
                <a:solidFill>
                  <a:srgbClr val="660066"/>
                </a:solidFill>
              </a:rPr>
            </a:br>
            <a:r>
              <a:rPr lang="ru-RU" sz="1800" b="1" dirty="0" smtClean="0">
                <a:solidFill>
                  <a:srgbClr val="660066"/>
                </a:solidFill>
              </a:rPr>
              <a:t>Спорт –помощник!</a:t>
            </a:r>
            <a:br>
              <a:rPr lang="ru-RU" sz="1800" b="1" dirty="0" smtClean="0">
                <a:solidFill>
                  <a:srgbClr val="660066"/>
                </a:solidFill>
              </a:rPr>
            </a:br>
            <a:r>
              <a:rPr lang="ru-RU" sz="1800" b="1" dirty="0" smtClean="0">
                <a:solidFill>
                  <a:srgbClr val="660066"/>
                </a:solidFill>
              </a:rPr>
              <a:t>Спорт –здоровье!</a:t>
            </a:r>
            <a:br>
              <a:rPr lang="ru-RU" sz="1800" b="1" dirty="0" smtClean="0">
                <a:solidFill>
                  <a:srgbClr val="660066"/>
                </a:solidFill>
              </a:rPr>
            </a:br>
            <a:r>
              <a:rPr lang="ru-RU" sz="1800" b="1" dirty="0" smtClean="0">
                <a:solidFill>
                  <a:srgbClr val="660066"/>
                </a:solidFill>
              </a:rPr>
              <a:t>Спорт- игра!</a:t>
            </a:r>
            <a:endParaRPr lang="ru-RU" sz="1800" dirty="0"/>
          </a:p>
        </p:txBody>
      </p:sp>
      <p:pic>
        <p:nvPicPr>
          <p:cNvPr id="7" name="Picture 3" descr="C:\Users\HP\Desktop\8 класс\фото 8 класса\IMG_20210901_1438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1643050"/>
            <a:ext cx="3409978" cy="44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Users\HP\Desktop\8 класс\фото 8 класса\IMG_20210901_144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14488"/>
            <a:ext cx="335758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99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6" name="WordArt 26"/>
          <p:cNvSpPr>
            <a:spLocks noChangeArrowheads="1" noChangeShapeType="1" noTextEdit="1"/>
          </p:cNvSpPr>
          <p:nvPr/>
        </p:nvSpPr>
        <p:spPr bwMode="auto">
          <a:xfrm>
            <a:off x="428596" y="142852"/>
            <a:ext cx="7858180" cy="12700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660066"/>
                </a:solidFill>
              </a:rPr>
              <a:t>Мы </a:t>
            </a:r>
            <a:r>
              <a:rPr lang="ru-RU" sz="1800" b="1" dirty="0" smtClean="0">
                <a:solidFill>
                  <a:srgbClr val="660066"/>
                </a:solidFill>
              </a:rPr>
              <a:t>со спортом очень дружим,</a:t>
            </a:r>
            <a:br>
              <a:rPr lang="ru-RU" sz="1800" b="1" dirty="0" smtClean="0">
                <a:solidFill>
                  <a:srgbClr val="660066"/>
                </a:solidFill>
              </a:rPr>
            </a:br>
            <a:r>
              <a:rPr lang="ru-RU" sz="1800" b="1" dirty="0" smtClean="0">
                <a:solidFill>
                  <a:srgbClr val="660066"/>
                </a:solidFill>
              </a:rPr>
              <a:t>Спорт –помощник!</a:t>
            </a:r>
            <a:br>
              <a:rPr lang="ru-RU" sz="1800" b="1" dirty="0" smtClean="0">
                <a:solidFill>
                  <a:srgbClr val="660066"/>
                </a:solidFill>
              </a:rPr>
            </a:br>
            <a:r>
              <a:rPr lang="ru-RU" sz="1800" b="1" dirty="0" smtClean="0">
                <a:solidFill>
                  <a:srgbClr val="660066"/>
                </a:solidFill>
              </a:rPr>
              <a:t>Спорт –здоровье!</a:t>
            </a:r>
            <a:br>
              <a:rPr lang="ru-RU" sz="1800" b="1" dirty="0" smtClean="0">
                <a:solidFill>
                  <a:srgbClr val="660066"/>
                </a:solidFill>
              </a:rPr>
            </a:br>
            <a:r>
              <a:rPr lang="ru-RU" sz="1800" b="1" dirty="0" smtClean="0">
                <a:solidFill>
                  <a:srgbClr val="660066"/>
                </a:solidFill>
              </a:rPr>
              <a:t>Спорт- игра!</a:t>
            </a:r>
            <a:endParaRPr lang="ru-RU" sz="1800" dirty="0"/>
          </a:p>
        </p:txBody>
      </p:sp>
      <p:pic>
        <p:nvPicPr>
          <p:cNvPr id="7" name="Picture 3" descr="C:\Users\HP\Desktop\8 класс\фото 8 класса\IMG_20210901_1438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1643050"/>
            <a:ext cx="3409978" cy="44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Users\HP\Desktop\8 класс\фото 8 класса\IMG_20210901_144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14488"/>
            <a:ext cx="335758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ru-RU" b="1" dirty="0" smtClean="0">
                <a:solidFill>
                  <a:srgbClr val="006699"/>
                </a:solidFill>
              </a:rPr>
              <a:t/>
            </a:r>
            <a:br>
              <a:rPr lang="ru-RU" b="1" dirty="0" smtClean="0">
                <a:solidFill>
                  <a:srgbClr val="006699"/>
                </a:solidFill>
              </a:rPr>
            </a:br>
            <a:r>
              <a:rPr lang="ru-RU" b="1" dirty="0" smtClean="0">
                <a:solidFill>
                  <a:srgbClr val="006699"/>
                </a:solidFill>
              </a:rPr>
              <a:t>Соревновались все на славу!</a:t>
            </a:r>
            <a:r>
              <a:rPr lang="ru-RU" dirty="0" smtClean="0">
                <a:solidFill>
                  <a:srgbClr val="006699"/>
                </a:solidFill>
              </a:rPr>
              <a:t/>
            </a:r>
            <a:br>
              <a:rPr lang="ru-RU" dirty="0" smtClean="0">
                <a:solidFill>
                  <a:srgbClr val="006699"/>
                </a:solidFill>
              </a:rPr>
            </a:br>
            <a:endParaRPr lang="ru-RU" dirty="0"/>
          </a:p>
        </p:txBody>
      </p:sp>
      <p:sp>
        <p:nvSpPr>
          <p:cNvPr id="17416" name="Rectangle 8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dirty="0" smtClean="0"/>
              <a:t>  </a:t>
            </a:r>
            <a:endParaRPr lang="ru-RU" sz="2000" dirty="0"/>
          </a:p>
        </p:txBody>
      </p:sp>
      <p:pic>
        <p:nvPicPr>
          <p:cNvPr id="4" name="Picture 2" descr="C:\Users\HP\Desktop\IMG_20210901_143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66051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HP\Desktop\8 класс\фото 8 класса\IMG_20210901_1434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57364"/>
            <a:ext cx="3796284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62</Words>
  <Application>Microsoft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Оформление по умолчанию</vt:lpstr>
      <vt:lpstr>Слайд 1</vt:lpstr>
      <vt:lpstr>Цель мероприятия:</vt:lpstr>
      <vt:lpstr> </vt:lpstr>
      <vt:lpstr>Мы со спортом очень дружим, Спорт –помощник! Спорт –здоровье! Спорт- игра!</vt:lpstr>
      <vt:lpstr>Мы со спортом очень дружим, Спорт –помощник! Спорт –здоровье! Спорт- игра!</vt:lpstr>
      <vt:lpstr> Соревновались все на славу! </vt:lpstr>
    </vt:vector>
  </TitlesOfParts>
  <Company>МРИО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Сильным, ловким вырастай!</dc:title>
  <dc:creator>user</dc:creator>
  <cp:lastModifiedBy>HP</cp:lastModifiedBy>
  <cp:revision>57</cp:revision>
  <dcterms:created xsi:type="dcterms:W3CDTF">2005-11-17T08:24:53Z</dcterms:created>
  <dcterms:modified xsi:type="dcterms:W3CDTF">2021-10-24T11:12:48Z</dcterms:modified>
</cp:coreProperties>
</file>