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d89/0004c878-795794cd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085184"/>
            <a:ext cx="331236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Волкова И.В.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Булочная-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04664"/>
            <a:ext cx="54611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магазин,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торгующий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хлебными изделиями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puzzleit.ru/files/puzzles/152/151822/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480720" cy="454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трудных слов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348880"/>
            <a:ext cx="439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СТО-ЛЯР-НОЙ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340768"/>
            <a:ext cx="4499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БУ-ЛОЧ-НОЙ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373216"/>
            <a:ext cx="4752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СТЕ-КОЛЬ-ЩИК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4293096"/>
            <a:ext cx="54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СКИ-ПИ-ДА-РОМ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284984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СТРУЖ-КО-Ю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resentacii.ru/documents_4/1bf0770127736ea17f8087275e51d6c8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3416" y="-243408"/>
            <a:ext cx="9697416" cy="7273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3154362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ВКУСНАЯ 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ХАЛВА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МАСТЕРУ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ХВАЛА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fithere.ru/uploads/posts/2017-03/1490031471_halva-kaloriy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4616241" cy="314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Доскажи словечко….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980728"/>
            <a:ext cx="47880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Поезд водит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Пашет в поле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школе учит вас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 здания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://www.zharptica8.com/wp-content/uploads/2017/04/2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1710111" cy="1884867"/>
          </a:xfrm>
          <a:prstGeom prst="rect">
            <a:avLst/>
          </a:prstGeom>
          <a:noFill/>
        </p:spPr>
      </p:pic>
      <p:pic>
        <p:nvPicPr>
          <p:cNvPr id="15367" name="Picture 7" descr="http://draaf.auvergne-rhone-alpes.agriculture.gouv.fr/IMG/arton1923.png?1522327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2013138" cy="1546938"/>
          </a:xfrm>
          <a:prstGeom prst="rect">
            <a:avLst/>
          </a:prstGeom>
          <a:noFill/>
        </p:spPr>
      </p:pic>
      <p:pic>
        <p:nvPicPr>
          <p:cNvPr id="15369" name="Picture 9" descr="http://www.playcast.ru/uploads/2016/09/30/200553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1227357" cy="1566991"/>
          </a:xfrm>
          <a:prstGeom prst="rect">
            <a:avLst/>
          </a:prstGeom>
          <a:noFill/>
        </p:spPr>
      </p:pic>
      <p:pic>
        <p:nvPicPr>
          <p:cNvPr id="15371" name="Picture 11" descr="http://zelcollege50.mskobr.ru/images/%2859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74906"/>
            <a:ext cx="2317732" cy="196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404664"/>
            <a:ext cx="52565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Красит стены нам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Стулья делает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нам поёт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Торговлей занят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i.pinimg.com/736x/39/37/26/39372673d33b7de4ba425b18aca09745--clipar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1312346" cy="2066686"/>
          </a:xfrm>
          <a:prstGeom prst="rect">
            <a:avLst/>
          </a:prstGeom>
          <a:noFill/>
        </p:spPr>
      </p:pic>
      <p:pic>
        <p:nvPicPr>
          <p:cNvPr id="17413" name="Picture 5" descr="https://i.pinimg.com/736x/6c/d1/a6/6cd1a6f0a19b65877c5ce60293a273ff--pie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12776"/>
            <a:ext cx="1779305" cy="2016224"/>
          </a:xfrm>
          <a:prstGeom prst="rect">
            <a:avLst/>
          </a:prstGeom>
          <a:noFill/>
        </p:spPr>
      </p:pic>
      <p:pic>
        <p:nvPicPr>
          <p:cNvPr id="17417" name="Picture 9" descr="http://invocal.ru/image.axd?picture=/fl2014/8_prichin_1.jpg"/>
          <p:cNvPicPr>
            <a:picLocks noChangeAspect="1" noChangeArrowheads="1"/>
          </p:cNvPicPr>
          <p:nvPr/>
        </p:nvPicPr>
        <p:blipFill>
          <a:blip r:embed="rId4" cstate="print"/>
          <a:srcRect l="11847" r="14109"/>
          <a:stretch>
            <a:fillRect/>
          </a:stretch>
        </p:blipFill>
        <p:spPr bwMode="auto">
          <a:xfrm>
            <a:off x="4788024" y="2708920"/>
            <a:ext cx="1800200" cy="2164086"/>
          </a:xfrm>
          <a:prstGeom prst="rect">
            <a:avLst/>
          </a:prstGeom>
          <a:noFill/>
        </p:spPr>
      </p:pic>
      <p:pic>
        <p:nvPicPr>
          <p:cNvPr id="17419" name="Picture 11" descr="https://arhivurokov.ru/multiurok/html/2017/01/28/s_588cc925a8737/541340_9.jpeg"/>
          <p:cNvPicPr>
            <a:picLocks noChangeAspect="1" noChangeArrowheads="1"/>
          </p:cNvPicPr>
          <p:nvPr/>
        </p:nvPicPr>
        <p:blipFill>
          <a:blip r:embed="rId5" cstate="print"/>
          <a:srcRect t="8333" r="50766" b="8333"/>
          <a:stretch>
            <a:fillRect/>
          </a:stretch>
        </p:blipFill>
        <p:spPr bwMode="auto">
          <a:xfrm>
            <a:off x="7092280" y="4149080"/>
            <a:ext cx="170291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70056"/>
            <a:ext cx="41118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Нарисует нам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Сапоги сошьёт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teremok135.ucoz.net/Screen11/PROGPAMMA/download-cliparts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3188882" cy="3024336"/>
          </a:xfrm>
          <a:prstGeom prst="rect">
            <a:avLst/>
          </a:prstGeom>
          <a:noFill/>
        </p:spPr>
      </p:pic>
      <p:pic>
        <p:nvPicPr>
          <p:cNvPr id="18437" name="Picture 5" descr="http://illustrators.ru/uploads/illustration/image/1018924/main_%D1%81%D0%B0%D0%BF%D0%BE%D0%B6%D0%BD%D0%B8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08140"/>
            <a:ext cx="3384376" cy="338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0ee9/000133e0-920c1f49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СЛОВАРНАЯ РАБОТА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340768"/>
            <a:ext cx="3168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Times New Roman" pitchFamily="18" charset="0"/>
                <a:ea typeface="+mj-ea"/>
                <a:cs typeface="Times New Roman" pitchFamily="18" charset="0"/>
              </a:rPr>
              <a:t>Сдоба-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482" name="Picture 2" descr="http://900igr.net/up/datai/251920/0018-02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29000"/>
            <a:ext cx="4583938" cy="29877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124744"/>
            <a:ext cx="48395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изделие из теста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сладкая выпечка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466728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Кондитер-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131840" y="641013"/>
            <a:ext cx="613725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профессии,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 которого связан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изготовлением тортов;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img-fotki.yandex.ru/get/6106/47407354.593/0_c7bc7_f794193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7480"/>
            <a:ext cx="393941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60263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Стружка-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 descr="https://static.tildacdn.com/tild3038-6136-4834-b732-323061613264/woodshav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5439147" cy="35468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548680"/>
            <a:ext cx="63239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кусочки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дерева, оставшиеся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после работы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с инструментом;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86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ВКУСНАЯ  ХАЛВА - МАСТЕРУ ХВАЛА</vt:lpstr>
      <vt:lpstr>Доскажи словечко….</vt:lpstr>
      <vt:lpstr>Слайд 4</vt:lpstr>
      <vt:lpstr>Слайд 5</vt:lpstr>
      <vt:lpstr>Слайд 6</vt:lpstr>
      <vt:lpstr>СЛОВАРНАЯ РАБОТА </vt:lpstr>
      <vt:lpstr>Кондитер-  </vt:lpstr>
      <vt:lpstr>Стружка- </vt:lpstr>
      <vt:lpstr>Булочная-</vt:lpstr>
      <vt:lpstr>Чтение трудных слов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Microsoft Office</cp:lastModifiedBy>
  <cp:revision>5</cp:revision>
  <dcterms:created xsi:type="dcterms:W3CDTF">2018-11-05T09:08:02Z</dcterms:created>
  <dcterms:modified xsi:type="dcterms:W3CDTF">2018-11-05T09:54:11Z</dcterms:modified>
</cp:coreProperties>
</file>