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4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2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7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2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4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0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3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/>
              <a:pPr>
                <a:defRPr/>
              </a:pPr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09" r:id="rId7"/>
    <p:sldLayoutId id="2147483717" r:id="rId8"/>
    <p:sldLayoutId id="2147483718" r:id="rId9"/>
    <p:sldLayoutId id="2147483719" r:id="rId10"/>
    <p:sldLayoutId id="21474837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484784"/>
            <a:ext cx="5972200" cy="3168352"/>
          </a:xfrm>
          <a:noFill/>
          <a:ln>
            <a:noFill/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Экскурсия в </a:t>
            </a:r>
            <a:r>
              <a:rPr lang="ru-RU" sz="6600" b="1" dirty="0">
                <a:solidFill>
                  <a:srgbClr val="002060"/>
                </a:solidFill>
                <a:latin typeface="Monotype Corsiva" pitchFamily="66" charset="0"/>
              </a:rPr>
              <a:t>пожарную 145</a:t>
            </a:r>
            <a:br>
              <a:rPr lang="ru-RU" sz="66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600" b="1" dirty="0">
                <a:solidFill>
                  <a:srgbClr val="002060"/>
                </a:solidFill>
                <a:latin typeface="Monotype Corsiva" pitchFamily="66" charset="0"/>
              </a:rPr>
              <a:t>часть</a:t>
            </a:r>
            <a:endParaRPr lang="ru-RU" sz="6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6632"/>
            <a:ext cx="6400800" cy="785813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ГБУО ЛО 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Сланцевская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 интернат»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00" y="1348467"/>
            <a:ext cx="4077000" cy="54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33698" y="6211669"/>
            <a:ext cx="19442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г.Сланцы</a:t>
            </a:r>
            <a:endParaRPr lang="ru-RU" dirty="0" smtClean="0"/>
          </a:p>
          <a:p>
            <a:pPr algn="ctr"/>
            <a:r>
              <a:rPr lang="ru-RU" dirty="0" smtClean="0"/>
              <a:t>2021.г.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00800" cy="1008112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Наша мини фотосессия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3294000" cy="43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32776"/>
            <a:ext cx="3564000" cy="47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710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00" y="908720"/>
            <a:ext cx="4266000" cy="568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20000" cy="57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672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47"/>
            <a:ext cx="7988424" cy="136207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Всем спасибо!</a:t>
            </a:r>
            <a:br>
              <a:rPr lang="ru-RU" sz="54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до новых встреч!</a:t>
            </a:r>
            <a:endParaRPr lang="ru-RU" sz="5400" b="1" dirty="0"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579727"/>
            <a:ext cx="7104538" cy="53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59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586605"/>
            <a:ext cx="752128" cy="2074643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364" y="476672"/>
            <a:ext cx="6480720" cy="187220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нашей экскурсии, ребята познакомились с пожарной машиной. Узнали сколько тонн весит машина, сколько тонн воды вмещает и с какой скорость машина подает воду.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7" y="2420888"/>
            <a:ext cx="6071774" cy="421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2779712" cy="56673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r="6003" b="21875"/>
          <a:stretch/>
        </p:blipFill>
        <p:spPr>
          <a:xfrm>
            <a:off x="179512" y="836712"/>
            <a:ext cx="6271498" cy="50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6156176" y="1916832"/>
            <a:ext cx="2448272" cy="2592288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следующей части, ребята узнали, какие важные инструменты необходимы  для спасения людей.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94" y="548680"/>
            <a:ext cx="3888000" cy="5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32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3901" y="54868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ребята с большим вниманием и интересом отвечали на вопросы Начальника ПЧ- Что такое рукав?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приспособления.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486400" cy="143083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 ребята узнали, откуда подается вода для тушения очагов пожара и как всем управлять.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07504" y="1628800"/>
            <a:ext cx="6768000" cy="50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96136" y="5517232"/>
            <a:ext cx="618456" cy="8048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9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6336000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завершении знакомства и осмотра пожарной машины. Ребята узнали, как же заправляется машина водой и с какой скоростью подается вода.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0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самое интересное- это экскурсия внутри машины.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1"/>
          <a:stretch/>
        </p:blipFill>
        <p:spPr>
          <a:xfrm>
            <a:off x="179512" y="1844824"/>
            <a:ext cx="4365324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4"/>
          <a:stretch/>
        </p:blipFill>
        <p:spPr>
          <a:xfrm>
            <a:off x="5004048" y="1484784"/>
            <a:ext cx="3107322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060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636"/>
            <a:ext cx="627504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latin typeface="Haettenschweiler" pitchFamily="34" charset="0"/>
              </a:rPr>
              <a:t>Снаряжение пожарного </a:t>
            </a:r>
            <a:endParaRPr lang="ru-RU" sz="5400" dirty="0">
              <a:solidFill>
                <a:srgbClr val="002060"/>
              </a:solidFill>
              <a:latin typeface="Haettenschweiler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76" y="1412775"/>
            <a:ext cx="4020528" cy="53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24128" y="1700808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Каким должен быть пожарный спасатель?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Конечно сильным, отважным, смелым, храбрым и быстро принимать решения.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7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936000" cy="44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Пожарная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автолестница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- это специальная пожарная машина , оборудована стационарной механизированной выдвижной и поворотной лестницей.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3029"/>
      </p:ext>
    </p:extLst>
  </p:cSld>
  <p:clrMapOvr>
    <a:masterClrMapping/>
  </p:clrMapOvr>
</p:sld>
</file>

<file path=ppt/theme/theme1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Пожарная безопасность</Template>
  <TotalTime>98</TotalTime>
  <Words>167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Пожарная безопасность</vt:lpstr>
      <vt:lpstr>Экскурсия в пожарную 145 часть</vt:lpstr>
      <vt:lpstr>Презентация PowerPoint</vt:lpstr>
      <vt:lpstr>Презентация PowerPoint</vt:lpstr>
      <vt:lpstr>Презентация PowerPoint</vt:lpstr>
      <vt:lpstr>Далее ребята узнали, откуда подается вода для тушения очагов пожара и как всем управлять.</vt:lpstr>
      <vt:lpstr>Презентация PowerPoint</vt:lpstr>
      <vt:lpstr>И самое интересное- это экскурсия внутри машины.</vt:lpstr>
      <vt:lpstr>Снаряжение пожарного </vt:lpstr>
      <vt:lpstr>Презентация PowerPoint</vt:lpstr>
      <vt:lpstr>Наша мини фотосессия</vt:lpstr>
      <vt:lpstr>Презентация PowerPoint</vt:lpstr>
      <vt:lpstr>Всем спасибо!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</cp:lastModifiedBy>
  <cp:revision>10</cp:revision>
  <dcterms:created xsi:type="dcterms:W3CDTF">2016-03-14T17:19:17Z</dcterms:created>
  <dcterms:modified xsi:type="dcterms:W3CDTF">2021-10-12T07:36:48Z</dcterms:modified>
</cp:coreProperties>
</file>