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6EB2-E873-43C1-A76F-22E1F09A37CE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7CF4-1155-494F-9165-BD603498A35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6EB2-E873-43C1-A76F-22E1F09A37CE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7CF4-1155-494F-9165-BD603498A35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6EB2-E873-43C1-A76F-22E1F09A37CE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7CF4-1155-494F-9165-BD603498A351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6EB2-E873-43C1-A76F-22E1F09A37CE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7CF4-1155-494F-9165-BD603498A35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6EB2-E873-43C1-A76F-22E1F09A37CE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7CF4-1155-494F-9165-BD603498A35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6EB2-E873-43C1-A76F-22E1F09A37CE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7CF4-1155-494F-9165-BD603498A35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6EB2-E873-43C1-A76F-22E1F09A37CE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7CF4-1155-494F-9165-BD603498A35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6EB2-E873-43C1-A76F-22E1F09A37CE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7CF4-1155-494F-9165-BD603498A35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6EB2-E873-43C1-A76F-22E1F09A37CE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7CF4-1155-494F-9165-BD603498A35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6EB2-E873-43C1-A76F-22E1F09A37CE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7CF4-1155-494F-9165-BD603498A35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6EB2-E873-43C1-A76F-22E1F09A37CE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7CF4-1155-494F-9165-BD603498A35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7016EB2-E873-43C1-A76F-22E1F09A37CE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3B57CF4-1155-494F-9165-BD603498A35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  <a:latin typeface="Times"/>
              </a:rPr>
              <a:t>С международным днем </a:t>
            </a:r>
            <a:r>
              <a:rPr lang="ru-RU" b="1" dirty="0" smtClean="0">
                <a:solidFill>
                  <a:srgbClr val="FF0000"/>
                </a:solidFill>
                <a:latin typeface="Times"/>
              </a:rPr>
              <a:t>ПОЖИЛЫХ ЛЮДЕЙ!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348880"/>
            <a:ext cx="6400800" cy="1473200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Меняет цвет природа</a:t>
            </a:r>
          </a:p>
          <a:p>
            <a:pPr algn="l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Меняется погода,</a:t>
            </a:r>
          </a:p>
          <a:p>
            <a:pPr algn="l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солнцу золотому</a:t>
            </a:r>
          </a:p>
          <a:p>
            <a:pPr algn="l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Идут дожди вослед,</a:t>
            </a:r>
          </a:p>
          <a:p>
            <a:pPr algn="l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за теплом-ненастье,</a:t>
            </a:r>
          </a:p>
          <a:p>
            <a:pPr algn="l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горем будет счастье,</a:t>
            </a:r>
          </a:p>
          <a:p>
            <a:pPr algn="l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молодость на старость </a:t>
            </a:r>
          </a:p>
          <a:p>
            <a:pPr algn="l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Меняет человек! 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565" y="1849194"/>
            <a:ext cx="3059832" cy="48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2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3394472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жизнь идет по кругу,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спешат друг к другу ,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радостью, надеждой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Наполнен год и век!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34563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6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3394472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жизни каждого человека всегда были, есть и будут бабушка и дедушка. И, наверное, из любви и признательности к ним, какой-то мудрый человек объявил 1 октября международным днем  пожилого человека.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6"/>
            <a:ext cx="3384376" cy="45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7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октября отмечается Международный день пожилых людей!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15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0431"/>
            <a:ext cx="4556324" cy="34172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Стало доброй традицией отмечать День пожилых людей. Этот день- день благодарения за тепло ваших сердец, за отданные работе силы, за опыт, которым вы делитесь с молодым поколением.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2"/>
            <a:ext cx="3528392" cy="47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мудрец сказал : «Молодость подобна жаворонку, который имеет свои утренние песни. Старость подобна соловью, у нее свои вечерние песни ». Поэтому каждый возраст хорош по-своему.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55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4268292" cy="320121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Жизнь не стоит на месте, и не беда, что посеребрили вески седина, а морщинки легли возле глаз. Будьте всегда молоды душой!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5 А класса поздравили наших односельчан с праздником и подарили поделку «КУСОЧЕК ТЕПЛА!».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3888432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Бабушке-сердце,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Дедушке –стих!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Много здоровья вам на двоих,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Счастья желаем еще на два века,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 днем 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ПОЖИЛОГО ВАС ЧЕЛОВЕКА!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От 5А класса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50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</TotalTime>
  <Words>176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С международным днем ПОЖИЛЫХ ЛЮДЕЙ!</vt:lpstr>
      <vt:lpstr>Так жизнь идет по кругу, Года спешат друг к другу , Но радостью, надеждой Наполнен год и век!</vt:lpstr>
      <vt:lpstr>В жизни каждого человека всегда были, есть и будут бабушка и дедушка. И, наверное, из любви и признательности к ним, какой-то мудрый человек объявил 1 октября международным днем  пожилого человека.</vt:lpstr>
      <vt:lpstr>1 октября отмечается Международный день пожилых людей!</vt:lpstr>
      <vt:lpstr>Стало доброй традицией отмечать День пожилых людей. Этот день- день благодарения за тепло ваших сердец, за отданные работе силы, за опыт, которым вы делитесь с молодым поколением.</vt:lpstr>
      <vt:lpstr>Один мудрец сказал : «Молодость подобна жаворонку, который имеет свои утренние песни. Старость подобна соловью, у нее свои вечерние песни ». Поэтому каждый возраст хорош по-своему.</vt:lpstr>
      <vt:lpstr>Жизнь не стоит на месте, и не беда, что посеребрили вески седина, а морщинки легли возле глаз. Будьте всегда молоды душой!  Дети 5 А класса поздравили наших односельчан с праздником и подарили поделку «КУСОЧЕК ТЕПЛА!».</vt:lpstr>
      <vt:lpstr>Бабушке-сердце, Дедушке –стих! Много здоровья вам на двоих, Счастья желаем еще на два века, С днем  ПОЖИЛОГО ВАС ЧЕЛОВЕКА!                                           От 5А класса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международным днем ПОЖИЛЫХ ЛЮДЕЙ!</dc:title>
  <dc:creator>Пользователь Windows</dc:creator>
  <cp:lastModifiedBy>Пользователь Windows</cp:lastModifiedBy>
  <cp:revision>8</cp:revision>
  <dcterms:created xsi:type="dcterms:W3CDTF">2021-09-30T17:28:50Z</dcterms:created>
  <dcterms:modified xsi:type="dcterms:W3CDTF">2021-09-30T18:35:51Z</dcterms:modified>
</cp:coreProperties>
</file>