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4" r:id="rId6"/>
    <p:sldId id="261" r:id="rId7"/>
    <p:sldId id="260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wnloads\Music\&#1083;&#1086;&#1096;&#1072;&#1076;&#1100;%20&#1088;&#1078;&#1077;&#1090;%20-%20&#1041;&#1077;&#1079;%20&#1085;&#1072;&#1079;&#1074;&#1072;&#1085;&#1080;&#1103;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My%20downloads\&#1082;&#1083;&#1072;&#1089;&#1089;&#1085;&#1086;&#1077;%20&#1074;&#1080;&#1076;&#1077;&#1086;%20&#1087;&#1088;&#1086;%20&#1083;&#1086;&#1096;&#1072;&#1076;&#1077;&#1081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 fontScale="90000"/>
          </a:bodyPr>
          <a:lstStyle/>
          <a:p>
            <a:r>
              <a:rPr lang="ru-RU" sz="13300" b="1" dirty="0" smtClean="0">
                <a:solidFill>
                  <a:srgbClr val="FF0000"/>
                </a:solidFill>
              </a:rPr>
              <a:t>Домашние</a:t>
            </a:r>
            <a:br>
              <a:rPr lang="ru-RU" sz="13300" b="1" dirty="0" smtClean="0">
                <a:solidFill>
                  <a:srgbClr val="FF0000"/>
                </a:solidFill>
              </a:rPr>
            </a:br>
            <a:r>
              <a:rPr lang="ru-RU" sz="13300" b="1" dirty="0" smtClean="0">
                <a:solidFill>
                  <a:srgbClr val="FF0000"/>
                </a:solidFill>
              </a:rPr>
              <a:t>животные</a:t>
            </a:r>
            <a:endParaRPr lang="ru-RU" sz="133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7056784" cy="4896544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это? </a:t>
            </a:r>
          </a:p>
          <a:p>
            <a:pPr marL="514350" indent="-514350" algn="l">
              <a:buAutoNum type="arabicPeriod"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 тела</a:t>
            </a:r>
          </a:p>
          <a:p>
            <a:pPr marL="514350" indent="-514350" algn="l">
              <a:buAutoNum type="arabicPeriod"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Какого окраса?</a:t>
            </a:r>
          </a:p>
          <a:p>
            <a:pPr marL="514350" indent="-514350" algn="l">
              <a:buAutoNum type="arabicPeriod"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подаёт голос?</a:t>
            </a:r>
          </a:p>
          <a:p>
            <a:pPr marL="514350" indent="-514350" algn="l">
              <a:buAutoNum type="arabicPeriod"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называется детёныш ?</a:t>
            </a:r>
          </a:p>
          <a:p>
            <a:pPr marL="514350" indent="-514350" algn="l">
              <a:buAutoNum type="arabicPeriod"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чего служит человеку?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21506" name="Picture 2" descr="http://img1.liveinternet.ru/images/attach/c/5/87/931/87931629_3996605_Koni_na_prozrachnom_sloe_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196752"/>
            <a:ext cx="513621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t-yaz.ru/pars_docs/refs/87/86795/86795_html_m43ed83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103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s.easyfreeclipart.com/900/with-ruane-manning-drawings-amp-featuring-optional-whinny-chime-on-the--9006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204864"/>
            <a:ext cx="5377046" cy="36724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76672"/>
            <a:ext cx="2952328" cy="2376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красива,  и стройна –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детям нравится она.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Позволяет сесть верхом,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машет гривой и хвостом.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тележку повезёт –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никогда не подведёт!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916832"/>
            <a:ext cx="216024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грива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1268760"/>
            <a:ext cx="216024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голова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9944" y="3437384"/>
            <a:ext cx="216024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хвост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52320" y="3645024"/>
            <a:ext cx="216024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ноги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6065912"/>
            <a:ext cx="216024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копыта </a:t>
            </a:r>
            <a:endParaRPr lang="ru-RU" sz="3200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7524328" y="1916832"/>
            <a:ext cx="504056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691680" y="4149080"/>
            <a:ext cx="792088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860032" y="2564904"/>
            <a:ext cx="1008112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7740352" y="4437112"/>
            <a:ext cx="504056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5148064" y="5805264"/>
            <a:ext cx="72008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940152" y="5805264"/>
            <a:ext cx="576064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liport.ru/uploads/posts/2014-04/redkie-masti-loshadey_1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76981" cy="2757736"/>
          </a:xfrm>
          <a:prstGeom prst="rect">
            <a:avLst/>
          </a:prstGeom>
          <a:noFill/>
        </p:spPr>
      </p:pic>
      <p:pic>
        <p:nvPicPr>
          <p:cNvPr id="17412" name="Picture 4" descr="http://coollib.com/i/38/179338/a0a837b7c9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00808"/>
            <a:ext cx="3810000" cy="3095625"/>
          </a:xfrm>
          <a:prstGeom prst="rect">
            <a:avLst/>
          </a:prstGeom>
          <a:noFill/>
        </p:spPr>
      </p:pic>
      <p:pic>
        <p:nvPicPr>
          <p:cNvPr id="17414" name="Picture 6" descr="http://i31.beon.ru/52/47/314752/40/50813440/ters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6323" y="3501008"/>
            <a:ext cx="3867677" cy="2952328"/>
          </a:xfrm>
          <a:prstGeom prst="rect">
            <a:avLst/>
          </a:prstGeom>
          <a:noFill/>
        </p:spPr>
      </p:pic>
      <p:pic>
        <p:nvPicPr>
          <p:cNvPr id="17416" name="Picture 8" descr="http://www.wallpapersonly.net/wallpapers/american-knabstrupper-horse-1600x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17032"/>
            <a:ext cx="3600400" cy="2700300"/>
          </a:xfrm>
          <a:prstGeom prst="rect">
            <a:avLst/>
          </a:prstGeom>
          <a:noFill/>
        </p:spPr>
      </p:pic>
      <p:pic>
        <p:nvPicPr>
          <p:cNvPr id="17418" name="Picture 10" descr="http://www.photohost.ru/pictures/5001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0"/>
            <a:ext cx="4509008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vob.webservis.ru/loshadi/1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93570"/>
            <a:ext cx="4023320" cy="5364430"/>
          </a:xfrm>
          <a:prstGeom prst="rect">
            <a:avLst/>
          </a:prstGeom>
          <a:noFill/>
        </p:spPr>
      </p:pic>
      <p:pic>
        <p:nvPicPr>
          <p:cNvPr id="20484" name="Picture 4" descr="http://orig08.deviantart.net/d170/f/2011/270/f/c/running_horse_animationcolored_by_wolfieluv6-d4b3qk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36912"/>
            <a:ext cx="4879479" cy="3358183"/>
          </a:xfrm>
          <a:prstGeom prst="rect">
            <a:avLst/>
          </a:prstGeom>
          <a:noFill/>
        </p:spPr>
      </p:pic>
      <p:pic>
        <p:nvPicPr>
          <p:cNvPr id="4" name="лошадь ржет - Без назван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99592" y="620688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getbg.net/upload/full/www.GetBg.net_Animals_Horses_Horse_and_foal_03171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5589240"/>
            <a:ext cx="8064896" cy="1268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ЖЕРЕБЁНОК</a:t>
            </a:r>
            <a:endParaRPr lang="ru-RU" sz="6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uzzleit.ru/files/puzzles/3/3373/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4400707" cy="3501008"/>
          </a:xfrm>
          <a:prstGeom prst="rect">
            <a:avLst/>
          </a:prstGeom>
          <a:noFill/>
        </p:spPr>
      </p:pic>
      <p:pic>
        <p:nvPicPr>
          <p:cNvPr id="18436" name="Picture 4" descr="http://www.orljata.ru/skazki/book/21/skazki-0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56992"/>
            <a:ext cx="4536504" cy="334189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496944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ЛОШАДИ   ПОМОГАЮТ  ЛЮДЯМ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freewinningbets.com/wp-content/uploads/2015/03/horse-racing-dust-blowing_96007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104456" cy="3078342"/>
          </a:xfrm>
          <a:prstGeom prst="rect">
            <a:avLst/>
          </a:prstGeom>
          <a:noFill/>
        </p:spPr>
      </p:pic>
      <p:pic>
        <p:nvPicPr>
          <p:cNvPr id="23556" name="Picture 4" descr="https://pp.vk.me/c625129/v625129146/34323/VCl556O-FX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12976"/>
            <a:ext cx="4848200" cy="32301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5976" y="404664"/>
            <a:ext cx="4788024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Участвуют  в  скачках 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005064"/>
            <a:ext cx="4211960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Выступают </a:t>
            </a:r>
          </a:p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цирке 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лассное видео про лошаде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8832981" cy="6624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65</Words>
  <Application>Microsoft Office PowerPoint</Application>
  <PresentationFormat>Экран (4:3)</PresentationFormat>
  <Paragraphs>24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Домашние животные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План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reGina</dc:creator>
  <cp:lastModifiedBy>Microsoft Office</cp:lastModifiedBy>
  <cp:revision>10</cp:revision>
  <dcterms:created xsi:type="dcterms:W3CDTF">2017-01-18T15:03:58Z</dcterms:created>
  <dcterms:modified xsi:type="dcterms:W3CDTF">2017-10-25T14:07:57Z</dcterms:modified>
</cp:coreProperties>
</file>