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62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20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1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42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16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35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4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44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81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35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55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02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743036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u="sng" dirty="0" smtClean="0"/>
              <a:t>Глаголы прошедшего времени</a:t>
            </a:r>
            <a:endParaRPr lang="ru-RU" sz="4800" b="1" u="sng" dirty="0"/>
          </a:p>
        </p:txBody>
      </p:sp>
      <p:sp>
        <p:nvSpPr>
          <p:cNvPr id="3" name="TextBox 3"/>
          <p:cNvSpPr txBox="1"/>
          <p:nvPr/>
        </p:nvSpPr>
        <p:spPr>
          <a:xfrm>
            <a:off x="8897862" y="5410974"/>
            <a:ext cx="2201333" cy="103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Подготовила:</a:t>
            </a:r>
          </a:p>
          <a:p>
            <a:r>
              <a:rPr lang="ru-RU" sz="2000" dirty="0" smtClean="0"/>
              <a:t>Учитель-логопед</a:t>
            </a:r>
          </a:p>
          <a:p>
            <a:r>
              <a:rPr lang="ru-RU" sz="2000" dirty="0" smtClean="0"/>
              <a:t>Семенова А.А.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643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217" y="928047"/>
            <a:ext cx="10275627" cy="49350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Что такое глагол?</a:t>
            </a:r>
          </a:p>
          <a:p>
            <a:pPr lvl="0"/>
            <a:r>
              <a:rPr lang="ru-RU" dirty="0"/>
              <a:t>Какую роль в предложении выполняет глагол?</a:t>
            </a:r>
          </a:p>
          <a:p>
            <a:pPr lvl="0"/>
            <a:r>
              <a:rPr lang="ru-RU" dirty="0"/>
              <a:t>Назовите временные формы глагола.</a:t>
            </a:r>
          </a:p>
          <a:p>
            <a:pPr lvl="0"/>
            <a:r>
              <a:rPr lang="ru-RU" dirty="0"/>
              <a:t>Что обозначает и на какие вопросы отвечает глагол прошедшего времени?</a:t>
            </a:r>
          </a:p>
          <a:p>
            <a:pPr lvl="0"/>
            <a:r>
              <a:rPr lang="ru-RU" dirty="0"/>
              <a:t>Что обозначает и на какие вопросы отвечает глагол настоящего времени?</a:t>
            </a:r>
          </a:p>
          <a:p>
            <a:pPr lvl="0"/>
            <a:r>
              <a:rPr lang="ru-RU" dirty="0"/>
              <a:t>Что обозначает и на какие вопросы отвечает глагол будущего времени?</a:t>
            </a:r>
          </a:p>
          <a:p>
            <a:r>
              <a:rPr lang="ru-RU" dirty="0" smtClean="0"/>
              <a:t>Что </a:t>
            </a:r>
            <a:r>
              <a:rPr lang="ru-RU" dirty="0"/>
              <a:t>общего у глаголов прошедшего и будущего времени?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27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310185"/>
            <a:ext cx="5105400" cy="48667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Наступило весеннее утро.</a:t>
            </a:r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Наступил весенний день.</a:t>
            </a:r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Наступила весенняя ночь.</a:t>
            </a:r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Наступили весенние дни.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699913" y="2442949"/>
            <a:ext cx="4954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ЕЛ   Л   ЛА  ЛО  ЛИ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xmlns="" val="25961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105" y="891429"/>
            <a:ext cx="7140796" cy="5355597"/>
          </a:xfrm>
        </p:spPr>
      </p:pic>
      <p:sp>
        <p:nvSpPr>
          <p:cNvPr id="5" name="TextBox 4"/>
          <p:cNvSpPr txBox="1"/>
          <p:nvPr/>
        </p:nvSpPr>
        <p:spPr>
          <a:xfrm>
            <a:off x="8781424" y="2434988"/>
            <a:ext cx="18970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Наступи</a:t>
            </a:r>
            <a:r>
              <a:rPr lang="ru-RU" sz="2800" b="1" dirty="0" smtClean="0"/>
              <a:t>л</a:t>
            </a:r>
          </a:p>
          <a:p>
            <a:endParaRPr lang="ru-RU" sz="2800" dirty="0" smtClean="0"/>
          </a:p>
          <a:p>
            <a:r>
              <a:rPr lang="ru-RU" sz="2800" dirty="0" smtClean="0"/>
              <a:t>Наступил</a:t>
            </a:r>
            <a:r>
              <a:rPr lang="ru-RU" sz="2800" b="1" i="1" u="sng" dirty="0" smtClean="0"/>
              <a:t>а</a:t>
            </a:r>
          </a:p>
          <a:p>
            <a:endParaRPr lang="ru-RU" sz="2800" dirty="0" smtClean="0"/>
          </a:p>
          <a:p>
            <a:r>
              <a:rPr lang="ru-RU" sz="2800" dirty="0" smtClean="0"/>
              <a:t>Наступил</a:t>
            </a:r>
            <a:r>
              <a:rPr lang="ru-RU" sz="2800" b="1" i="1" u="sng" dirty="0" smtClean="0"/>
              <a:t>о</a:t>
            </a:r>
          </a:p>
          <a:p>
            <a:endParaRPr lang="ru-RU" sz="2800" dirty="0" smtClean="0"/>
          </a:p>
          <a:p>
            <a:r>
              <a:rPr lang="ru-RU" sz="2800" dirty="0" smtClean="0"/>
              <a:t>Наступил</a:t>
            </a:r>
            <a:r>
              <a:rPr lang="ru-RU" sz="2800" b="1" i="1" u="sng" dirty="0" smtClean="0"/>
              <a:t>и</a:t>
            </a:r>
            <a:endParaRPr lang="ru-RU" sz="2800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16166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9085" y="678063"/>
            <a:ext cx="7138996" cy="53542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785" y="884939"/>
            <a:ext cx="3739193" cy="2103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785" y="3725839"/>
            <a:ext cx="3252145" cy="23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62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Работа с текстом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841" y="2131520"/>
            <a:ext cx="9281159" cy="4612022"/>
          </a:xfrm>
        </p:spPr>
      </p:pic>
    </p:spTree>
    <p:extLst>
      <p:ext uri="{BB962C8B-B14F-4D97-AF65-F5344CB8AC3E}">
        <p14:creationId xmlns:p14="http://schemas.microsoft.com/office/powerpoint/2010/main" xmlns="" val="196360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31330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Жаркое </a:t>
            </a:r>
            <a:r>
              <a:rPr lang="ru-RU" sz="3600" dirty="0" smtClean="0"/>
              <a:t>солнце(…?) свети… .</a:t>
            </a:r>
            <a:endParaRPr lang="ru-RU" sz="3600" dirty="0"/>
          </a:p>
          <a:p>
            <a:r>
              <a:rPr lang="ru-RU" sz="3600" dirty="0" smtClean="0"/>
              <a:t>Небо(…?) </a:t>
            </a:r>
            <a:r>
              <a:rPr lang="ru-RU" sz="3600" dirty="0" err="1"/>
              <a:t>темне</a:t>
            </a:r>
            <a:r>
              <a:rPr lang="ru-RU" sz="3600" dirty="0" smtClean="0"/>
              <a:t>… .</a:t>
            </a:r>
            <a:endParaRPr lang="ru-RU" sz="3600" dirty="0"/>
          </a:p>
          <a:p>
            <a:r>
              <a:rPr lang="ru-RU" sz="3600" dirty="0" smtClean="0"/>
              <a:t>Роща (…?) </a:t>
            </a:r>
            <a:r>
              <a:rPr lang="ru-RU" sz="3600" dirty="0" err="1"/>
              <a:t>темне</a:t>
            </a:r>
            <a:r>
              <a:rPr lang="ru-RU" sz="3600" dirty="0" smtClean="0"/>
              <a:t>… .</a:t>
            </a:r>
            <a:endParaRPr lang="ru-RU" sz="3600" dirty="0"/>
          </a:p>
          <a:p>
            <a:r>
              <a:rPr lang="ru-RU" sz="3600" dirty="0"/>
              <a:t>Горизонт </a:t>
            </a:r>
            <a:r>
              <a:rPr lang="ru-RU" sz="3600" dirty="0" smtClean="0"/>
              <a:t>(…?) </a:t>
            </a:r>
            <a:r>
              <a:rPr lang="ru-RU" sz="3600" dirty="0" err="1" smtClean="0"/>
              <a:t>темне</a:t>
            </a:r>
            <a:r>
              <a:rPr lang="ru-RU" sz="3600" dirty="0" smtClean="0"/>
              <a:t>… .</a:t>
            </a:r>
            <a:endParaRPr lang="ru-RU" sz="36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31330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Могучий дуб </a:t>
            </a:r>
            <a:r>
              <a:rPr lang="ru-RU" sz="3600" dirty="0" smtClean="0"/>
              <a:t>(…?) </a:t>
            </a:r>
            <a:r>
              <a:rPr lang="ru-RU" sz="3600" dirty="0" err="1" smtClean="0"/>
              <a:t>выро</a:t>
            </a:r>
            <a:r>
              <a:rPr lang="ru-RU" sz="3600" dirty="0" smtClean="0"/>
              <a:t>… .</a:t>
            </a:r>
            <a:endParaRPr lang="ru-RU" sz="3600" dirty="0"/>
          </a:p>
          <a:p>
            <a:r>
              <a:rPr lang="ru-RU" sz="3600" dirty="0"/>
              <a:t>Развесистая </a:t>
            </a:r>
            <a:r>
              <a:rPr lang="ru-RU" sz="3600" dirty="0" smtClean="0"/>
              <a:t>(…?)липа (…?) </a:t>
            </a:r>
            <a:r>
              <a:rPr lang="ru-RU" sz="3600" dirty="0"/>
              <a:t>рос</a:t>
            </a:r>
            <a:r>
              <a:rPr lang="ru-RU" sz="3600" dirty="0" smtClean="0"/>
              <a:t>… .</a:t>
            </a:r>
            <a:endParaRPr lang="ru-RU" sz="3600" dirty="0"/>
          </a:p>
          <a:p>
            <a:r>
              <a:rPr lang="ru-RU" sz="3600" dirty="0"/>
              <a:t>Высокое дерево </a:t>
            </a:r>
            <a:r>
              <a:rPr lang="ru-RU" sz="3600" dirty="0" smtClean="0"/>
              <a:t>(…?) рос… .</a:t>
            </a:r>
            <a:endParaRPr lang="ru-RU" sz="3600" dirty="0"/>
          </a:p>
          <a:p>
            <a:r>
              <a:rPr lang="ru-RU" sz="3600" dirty="0"/>
              <a:t>Ясный месяц </a:t>
            </a:r>
            <a:r>
              <a:rPr lang="ru-RU" sz="3600" dirty="0" smtClean="0"/>
              <a:t>(…?)свети… 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579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какие вопросы отвечает глагол прошедшего времени женского рода?</a:t>
            </a:r>
          </a:p>
          <a:p>
            <a:r>
              <a:rPr lang="ru-RU" dirty="0"/>
              <a:t>На какие вопросы отвечает глагол прошедшего времени </a:t>
            </a:r>
            <a:r>
              <a:rPr lang="ru-RU" dirty="0" smtClean="0"/>
              <a:t>мужского рода?</a:t>
            </a:r>
          </a:p>
          <a:p>
            <a:r>
              <a:rPr lang="ru-RU" dirty="0" smtClean="0"/>
              <a:t>На какие вопросы отвечает глагол прошедшего времени среднего рода?</a:t>
            </a:r>
          </a:p>
          <a:p>
            <a:r>
              <a:rPr lang="ru-RU" dirty="0"/>
              <a:t>На какие вопросы отвечает глагол прошедшего времени </a:t>
            </a:r>
            <a:r>
              <a:rPr lang="ru-RU" dirty="0" smtClean="0"/>
              <a:t>во множественном числе?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7807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182</Words>
  <Application>Microsoft Office PowerPoint</Application>
  <PresentationFormat>Произвольный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Глаголы прошедшего времени</vt:lpstr>
      <vt:lpstr>Слайд 2</vt:lpstr>
      <vt:lpstr>Слайд 3</vt:lpstr>
      <vt:lpstr>Слайд 4</vt:lpstr>
      <vt:lpstr>Слайд 5</vt:lpstr>
      <vt:lpstr>Работа с текстом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User</cp:lastModifiedBy>
  <cp:revision>8</cp:revision>
  <dcterms:created xsi:type="dcterms:W3CDTF">2018-02-25T15:06:16Z</dcterms:created>
  <dcterms:modified xsi:type="dcterms:W3CDTF">2018-02-26T08:36:27Z</dcterms:modified>
</cp:coreProperties>
</file>