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71" r:id="rId7"/>
    <p:sldId id="272" r:id="rId8"/>
    <p:sldId id="273" r:id="rId9"/>
    <p:sldId id="262" r:id="rId10"/>
    <p:sldId id="260" r:id="rId11"/>
    <p:sldId id="270" r:id="rId12"/>
    <p:sldId id="267" r:id="rId13"/>
    <p:sldId id="269" r:id="rId14"/>
    <p:sldId id="261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D7D76-B111-4C9D-9914-FE02929BAA5A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C273-8FCA-45AC-8470-294E48336B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D6AA-BC81-4A03-AD69-6174515A96D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4FCD-5711-47C3-BFC7-BA0A3B58BE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545" y="1772816"/>
            <a:ext cx="53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Число  и цифра 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615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44208" y="30689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465313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65313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65313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941168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4941168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4941168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716463" y="285750"/>
            <a:ext cx="4227512" cy="2862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Нет углов у цифры шесть,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Лишь дуга с кружочком есть.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Ты с дуги писать начни,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кружочком оберни.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Цифру шесть писать легко: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Ни штришков, ни уголков!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За рукой своей следи,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Плавно линию веди!</a:t>
            </a:r>
          </a:p>
        </p:txBody>
      </p:sp>
      <p:pic>
        <p:nvPicPr>
          <p:cNvPr id="1433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2133600"/>
            <a:ext cx="446087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5A5DFB1B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1071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5870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762000"/>
            <a:ext cx="5867400" cy="5334000"/>
            <a:chOff x="288" y="480"/>
            <a:chExt cx="3696" cy="3360"/>
          </a:xfrm>
        </p:grpSpPr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6" name="AutoShape 2"/>
          <p:cNvSpPr>
            <a:spLocks noChangeArrowheads="1"/>
          </p:cNvSpPr>
          <p:nvPr/>
        </p:nvSpPr>
        <p:spPr bwMode="auto">
          <a:xfrm rot="532094">
            <a:off x="5867400" y="14478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3" name="Picture 5" descr="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8601">
            <a:off x="7358063" y="2212975"/>
            <a:ext cx="14414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06358E-6 L -0.11684 -0.4490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1684 -0.44925 L -0.13611 -0.51353 C -0.15139 -0.54682 -0.15851 -0.5496 -0.1717 -0.55838 C -0.18525 -0.5681 -0.19948 -0.57388 -0.21736 -0.57203 C -0.23525 -0.57018 -0.25469 -0.56625 -0.27917 -0.54752 C -0.30365 -0.54081 -0.35174 -0.47492 -0.36389 -0.46012 L -0.425 -0.33827 L -0.45886 -0.22035 L -0.47917 -0.08047 L -0.47587 0.01896 L -0.45469 0.10057 L -0.40973 0.16115 L -0.35886 0.17688 L -0.30122 0.17688 L -0.25886 0.16115 " pathEditMode="relative" rAng="0" ptsTypes="FfaafFAAAAAAAAF">
                                      <p:cBhvr>
                                        <p:cTn id="12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86 0.16115 L -0.20764 0.11884 L -0.18559 0.08716 C -0.17934 0.07907 -0.16702 0.06589 -0.15973 0.05318 C -0.15087 0.0356 -0.13854 0.00693 -0.13264 -0.01896 C -0.12587 -0.05064 -0.12604 -0.07862 -0.12448 -0.10243 L -0.13646 -0.19052 L -0.17535 -0.25827 L -0.22622 -0.2807 L -0.30087 -0.28763 L -0.36337 -0.26035 L -0.40226 -0.2289 L -0.44809 -0.15885 L -0.48351 -0.06867 " pathEditMode="relative" rAng="0" ptsTypes="FAfafFAAAAAAAF">
                                      <p:cBhvr>
                                        <p:cTn id="15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8351 -0.06867 L 0.00816 -0.027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75" y="714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714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0375" y="1857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1857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3000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3000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00375" y="4143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0" y="4143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714356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785794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1857364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000372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143380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1928802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3000372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4143380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0375" y="5286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0" y="5286375"/>
            <a:ext cx="1785938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5286388"/>
            <a:ext cx="61427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5286388"/>
            <a:ext cx="61427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928938" y="0"/>
            <a:ext cx="3643312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 descr="C:\Users\Helen\Desktop\схемы\цифры простые\n6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320486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314D2FB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357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прописи\матем пропись\3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39881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429774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прописи\матем пропись\3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398813" cy="6192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9087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4847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42060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прописи\матем пропись\3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995936" cy="579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836712"/>
            <a:ext cx="6507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счёт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100993-12b25974caf4ac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3372966" cy="3372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Посадил я 5 хороших</a:t>
            </a:r>
          </a:p>
          <a:p>
            <a:r>
              <a:rPr lang="ru-RU" sz="3200" dirty="0" smtClean="0"/>
              <a:t>Белых бусинок горошин.</a:t>
            </a:r>
          </a:p>
          <a:p>
            <a:r>
              <a:rPr lang="ru-RU" sz="3200" dirty="0" smtClean="0"/>
              <a:t>А росточков из земли</a:t>
            </a:r>
          </a:p>
          <a:p>
            <a:r>
              <a:rPr lang="ru-RU" sz="3200" dirty="0" smtClean="0"/>
              <a:t>Показалось только 3.</a:t>
            </a:r>
          </a:p>
          <a:p>
            <a:r>
              <a:rPr lang="ru-RU" sz="3200" dirty="0" smtClean="0"/>
              <a:t>Три горошины взошло, </a:t>
            </a:r>
          </a:p>
          <a:p>
            <a:r>
              <a:rPr lang="ru-RU" sz="3200" dirty="0" smtClean="0"/>
              <a:t>Сколько их не проросло?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33056"/>
            <a:ext cx="3024336" cy="22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71113"/>
              </a:clrFrom>
              <a:clrTo>
                <a:srgbClr val="1711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132856"/>
            <a:ext cx="1650211" cy="15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312368" cy="27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40770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 – 3 = 2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Шесть платков</a:t>
            </a:r>
          </a:p>
          <a:p>
            <a:r>
              <a:rPr lang="ru-RU" sz="3200" dirty="0" smtClean="0"/>
              <a:t>А 2 из них вышиты узорами.</a:t>
            </a:r>
          </a:p>
          <a:p>
            <a:r>
              <a:rPr lang="ru-RU" sz="3200" dirty="0" smtClean="0"/>
              <a:t>Сколько вышить нам осталось</a:t>
            </a:r>
          </a:p>
          <a:p>
            <a:r>
              <a:rPr lang="ru-RU" sz="3200" dirty="0" smtClean="0"/>
              <a:t>Посчитаем скоро ли?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BBBD0"/>
              </a:clrFrom>
              <a:clrTo>
                <a:srgbClr val="BBBB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068960"/>
            <a:ext cx="167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BBBD0"/>
              </a:clrFrom>
              <a:clrTo>
                <a:srgbClr val="BBBB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068960"/>
            <a:ext cx="167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BBBD0"/>
              </a:clrFrom>
              <a:clrTo>
                <a:srgbClr val="BBBB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167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BBBD0"/>
              </a:clrFrom>
              <a:clrTo>
                <a:srgbClr val="BBBB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068960"/>
            <a:ext cx="167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14825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24744"/>
            <a:ext cx="14825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55776" y="551723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 – 2 = 4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щенят и мама лайка.</a:t>
            </a:r>
          </a:p>
          <a:p>
            <a:pPr algn="ctr"/>
            <a:r>
              <a:rPr lang="ru-RU" sz="3200" dirty="0" smtClean="0"/>
              <a:t>Сколько будет? Сосчитай-ка!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284" b="39201"/>
          <a:stretch>
            <a:fillRect/>
          </a:stretch>
        </p:blipFill>
        <p:spPr bwMode="auto">
          <a:xfrm>
            <a:off x="1403648" y="4365104"/>
            <a:ext cx="62646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913756" cy="182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306896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 + 1 = 6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614362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Назови  предшествующее число.</a:t>
            </a:r>
          </a:p>
        </p:txBody>
      </p:sp>
      <p:pic>
        <p:nvPicPr>
          <p:cNvPr id="4099" name="Picture 2" descr="C:\Users\Helen\Desktop\схемы\цифры\0_4bc2f_a239ddb0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214438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Helen\Desktop\схемы\цифры\0_4bc34_4a38ef69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4602163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535781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Назови число последующее.</a:t>
            </a:r>
          </a:p>
        </p:txBody>
      </p:sp>
      <p:pic>
        <p:nvPicPr>
          <p:cNvPr id="5123" name="Picture 2" descr="C:\Users\Helen\Desktop\схемы\цифры\0_4bc37_865020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13" y="1214438"/>
            <a:ext cx="4776787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Helen\Desktop\схемы\цифры\0_4bc30_966b5e5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4673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214313"/>
            <a:ext cx="748506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Сосчитай стороны и вершины многоугольника.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714375" y="1714500"/>
            <a:ext cx="3357563" cy="428625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4572000" y="2071688"/>
            <a:ext cx="4071938" cy="37147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71813" y="585787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75" y="564356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57813" y="564356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01063" y="38576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72375" y="20002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0563" y="378618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0" y="200025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2938" y="5786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50" y="164306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9063" y="164306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70852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115</Words>
  <Application>Microsoft Office PowerPoint</Application>
  <PresentationFormat>Экран (4:3)</PresentationFormat>
  <Paragraphs>40</Paragraphs>
  <Slides>16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Asus</cp:lastModifiedBy>
  <cp:revision>8</cp:revision>
  <dcterms:created xsi:type="dcterms:W3CDTF">2013-11-09T22:06:47Z</dcterms:created>
  <dcterms:modified xsi:type="dcterms:W3CDTF">2018-11-25T13:16:38Z</dcterms:modified>
</cp:coreProperties>
</file>