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0" r:id="rId4"/>
    <p:sldId id="264" r:id="rId5"/>
    <p:sldId id="262" r:id="rId6"/>
    <p:sldId id="258" r:id="rId7"/>
    <p:sldId id="265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96" autoAdjust="0"/>
    <p:restoredTop sz="94660"/>
  </p:normalViewPr>
  <p:slideViewPr>
    <p:cSldViewPr>
      <p:cViewPr>
        <p:scale>
          <a:sx n="80" d="100"/>
          <a:sy n="80" d="100"/>
        </p:scale>
        <p:origin x="-1086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8239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501122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Педагогическая студия открытых уроков и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занятий по теме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«Формирование ключевых компетенций обучающихся – одно из условий обеспечения качества образования»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Цели: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1.Совершенствование  подходов  к выбору эффективных педагогических форм, средств и методов, в том числе практико-ориентированных, при решении образовательных задач. 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2. Содействие формированию устойчивой мотивации обучающихся к обучению и развитию в целом.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Период проведения: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4.02 – 27.02.2020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14357"/>
            <a:ext cx="8243918" cy="5143536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714356"/>
            <a:ext cx="6843738" cy="1857388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00099" y="1498481"/>
          <a:ext cx="7143801" cy="3002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215"/>
                <a:gridCol w="1816766"/>
                <a:gridCol w="1540820"/>
              </a:tblGrid>
              <a:tr h="71495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Проведено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11 уроков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11 занятий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495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Участвовали в проведении Педагогической студии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28 педагогов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90%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495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Участвовали во 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взаимопосещении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29 педагогов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93%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178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Участвовали в анализе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29 педагогов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93%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Формирование ключевых компетенций обучающихся при сотрудничестве  участников образовательного процесса</a:t>
            </a:r>
            <a:endParaRPr lang="ru-RU" sz="2000" b="1" i="1" dirty="0">
              <a:ea typeface="Times New Roman"/>
              <a:cs typeface="Times New Roman"/>
            </a:endParaRPr>
          </a:p>
        </p:txBody>
      </p:sp>
      <p:pic>
        <p:nvPicPr>
          <p:cNvPr id="6" name="Picture 2" descr="C:\Users\юля\Desktop\Совещание 3.03\DSC075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4039985" cy="4214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юля\Desktop\Совещание 3.03\DSC07571.JPG"/>
          <p:cNvPicPr>
            <a:picLocks noChangeAspect="1" noChangeArrowheads="1"/>
          </p:cNvPicPr>
          <p:nvPr/>
        </p:nvPicPr>
        <p:blipFill>
          <a:blip r:embed="rId3" cstate="print"/>
          <a:srcRect r="6173" b="11482"/>
          <a:stretch>
            <a:fillRect/>
          </a:stretch>
        </p:blipFill>
        <p:spPr bwMode="auto">
          <a:xfrm>
            <a:off x="5072066" y="1000108"/>
            <a:ext cx="3921152" cy="2786082"/>
          </a:xfrm>
          <a:prstGeom prst="rect">
            <a:avLst/>
          </a:prstGeom>
          <a:noFill/>
        </p:spPr>
      </p:pic>
      <p:pic>
        <p:nvPicPr>
          <p:cNvPr id="8" name="Picture 2" descr="C:\Users\юля\Desktop\Совещание 3.03\DSC07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857628"/>
            <a:ext cx="3643338" cy="2844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b="1" i="1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Формирование ключевых компетенций путём преемственности в системе обучения и воспитания классного коллектива</a:t>
            </a:r>
            <a:r>
              <a:rPr lang="ru-RU" sz="2400" dirty="0" smtClean="0">
                <a:ea typeface="Times New Roman"/>
                <a:cs typeface="Times New Roman"/>
              </a:rPr>
              <a:t/>
            </a:r>
            <a:br>
              <a:rPr lang="ru-RU" sz="2400" dirty="0" smtClean="0">
                <a:ea typeface="Times New Roman"/>
                <a:cs typeface="Times New Roman"/>
              </a:rPr>
            </a:br>
            <a:endParaRPr lang="ru-RU" sz="2400" dirty="0">
              <a:latin typeface="+mn-lt"/>
              <a:ea typeface="Times New Roman"/>
              <a:cs typeface="Times New Roman"/>
            </a:endParaRPr>
          </a:p>
        </p:txBody>
      </p:sp>
      <p:pic>
        <p:nvPicPr>
          <p:cNvPr id="6" name="Picture 2" descr="C:\Users\reGina\Desktop\д8ъ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857627"/>
            <a:ext cx="3071834" cy="2818997"/>
          </a:xfrm>
          <a:prstGeom prst="rect">
            <a:avLst/>
          </a:prstGeom>
          <a:noFill/>
        </p:spPr>
      </p:pic>
      <p:pic>
        <p:nvPicPr>
          <p:cNvPr id="7" name="Рисунок 6" descr="C:\Users\1\Desktop\IMG_20200213_10193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28966" t="39451" r="5457" b="16006"/>
          <a:stretch/>
        </p:blipFill>
        <p:spPr bwMode="auto">
          <a:xfrm>
            <a:off x="1071538" y="1142984"/>
            <a:ext cx="3357586" cy="26432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4013118"/>
            <a:ext cx="3793176" cy="2844882"/>
          </a:xfrm>
          <a:prstGeom prst="round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0" y="1000108"/>
            <a:ext cx="3407872" cy="2690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34" y="357166"/>
            <a:ext cx="8001056" cy="77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Формирование ключевых компетенций обучающих при включении </a:t>
            </a:r>
            <a:r>
              <a:rPr lang="ru-RU" sz="2000" b="1" i="1" dirty="0" err="1" smtClean="0">
                <a:latin typeface="Times New Roman"/>
                <a:ea typeface="Times New Roman"/>
                <a:cs typeface="Times New Roman"/>
              </a:rPr>
              <a:t>межпредметных</a:t>
            </a: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 связей</a:t>
            </a:r>
            <a:endParaRPr lang="ru-RU" sz="2000" b="1" i="1" dirty="0">
              <a:ea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728234">
            <a:off x="5357818" y="3286124"/>
            <a:ext cx="333377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65012" y="-57507614"/>
            <a:ext cx="43891200" cy="3291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519588" flipV="1">
            <a:off x="464484" y="3432830"/>
            <a:ext cx="37147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C:\Users\Ивановна\Desktop\студия\фото с уроков\DSC079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1142984"/>
            <a:ext cx="3143272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000108"/>
            <a:ext cx="2544889" cy="45259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596" y="214290"/>
            <a:ext cx="8429684" cy="77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Формирование ключевых компетенций обучающихся при подготовке </a:t>
            </a:r>
          </a:p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к жизни в социуме</a:t>
            </a:r>
            <a:endParaRPr lang="ru-RU" sz="2000" b="1" i="1" dirty="0">
              <a:ea typeface="Times New Roman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140" y="1571612"/>
            <a:ext cx="2210113" cy="3929090"/>
          </a:xfrm>
          <a:prstGeom prst="rect">
            <a:avLst/>
          </a:prstGeom>
        </p:spPr>
      </p:pic>
      <p:pic>
        <p:nvPicPr>
          <p:cNvPr id="9" name="Рисунок 8" descr="IMG_14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1000108"/>
            <a:ext cx="3429024" cy="2571768"/>
          </a:xfrm>
          <a:prstGeom prst="rect">
            <a:avLst/>
          </a:prstGeom>
        </p:spPr>
      </p:pic>
      <p:pic>
        <p:nvPicPr>
          <p:cNvPr id="10" name="Рисунок 9" descr="IMG_14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3714752"/>
            <a:ext cx="3524242" cy="264318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186766" cy="85725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 благодарность за проведение открытых мероприятий!</a:t>
            </a:r>
            <a:endParaRPr lang="ru-RU" sz="2400" b="1" i="1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Деловая атмосфера, доброта и искренняя заинтересованность педагогов, сделали уроки и занятия  интересными, познавательными, направленными на понимание материала. 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классах царила атмосфера сотрудничества между взрослыми и школьниками.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Успехов всему коллективу учреждения в педагогической деятельности!</a:t>
            </a:r>
          </a:p>
          <a:p>
            <a:pPr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Администрация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124</Words>
  <PresentationFormat>Экран (4:3)</PresentationFormat>
  <Paragraphs>43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  </vt:lpstr>
      <vt:lpstr>Формирование ключевых компетенций обучающихся при сотрудничестве  участников образовательного процесса</vt:lpstr>
      <vt:lpstr> Формирование ключевых компетенций путём преемственности в системе обучения и воспитания классного коллектива </vt:lpstr>
      <vt:lpstr>Слайд 5</vt:lpstr>
      <vt:lpstr>Слайд 6</vt:lpstr>
      <vt:lpstr>В благодарность за проведение открытых мероприятий!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Марина</cp:lastModifiedBy>
  <cp:revision>17</cp:revision>
  <dcterms:created xsi:type="dcterms:W3CDTF">2020-03-01T16:24:28Z</dcterms:created>
  <dcterms:modified xsi:type="dcterms:W3CDTF">2020-03-03T13:30:59Z</dcterms:modified>
</cp:coreProperties>
</file>