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053" autoAdjust="0"/>
  </p:normalViewPr>
  <p:slideViewPr>
    <p:cSldViewPr>
      <p:cViewPr varScale="1">
        <p:scale>
          <a:sx n="82" d="100"/>
          <a:sy n="82" d="100"/>
        </p:scale>
        <p:origin x="164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9846-F423-4C04-A216-C78A5CADC2C6}" type="datetimeFigureOut">
              <a:rPr lang="ru-RU" smtClean="0"/>
              <a:pPr/>
              <a:t>23.02.2018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A156E0B-D5C1-4058-B138-AFDE9F7498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822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9846-F423-4C04-A216-C78A5CADC2C6}" type="datetimeFigureOut">
              <a:rPr lang="ru-RU" smtClean="0"/>
              <a:pPr/>
              <a:t>23.02.2018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A156E0B-D5C1-4058-B138-AFDE9F7498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889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9846-F423-4C04-A216-C78A5CADC2C6}" type="datetimeFigureOut">
              <a:rPr lang="ru-RU" smtClean="0"/>
              <a:pPr/>
              <a:t>23.02.2018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A156E0B-D5C1-4058-B138-AFDE9F74982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1017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9846-F423-4C04-A216-C78A5CADC2C6}" type="datetimeFigureOut">
              <a:rPr lang="ru-RU" smtClean="0"/>
              <a:pPr/>
              <a:t>23.02.2018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A156E0B-D5C1-4058-B138-AFDE9F7498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4211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9846-F423-4C04-A216-C78A5CADC2C6}" type="datetimeFigureOut">
              <a:rPr lang="ru-RU" smtClean="0"/>
              <a:pPr/>
              <a:t>23.02.2018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A156E0B-D5C1-4058-B138-AFDE9F74982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00394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9846-F423-4C04-A216-C78A5CADC2C6}" type="datetimeFigureOut">
              <a:rPr lang="ru-RU" smtClean="0"/>
              <a:pPr/>
              <a:t>23.02.2018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A156E0B-D5C1-4058-B138-AFDE9F7498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9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9846-F423-4C04-A216-C78A5CADC2C6}" type="datetimeFigureOut">
              <a:rPr lang="ru-RU" smtClean="0"/>
              <a:pPr/>
              <a:t>23.02.2018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6E0B-D5C1-4058-B138-AFDE9F7498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128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9846-F423-4C04-A216-C78A5CADC2C6}" type="datetimeFigureOut">
              <a:rPr lang="ru-RU" smtClean="0"/>
              <a:pPr/>
              <a:t>23.02.2018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6E0B-D5C1-4058-B138-AFDE9F7498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57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9846-F423-4C04-A216-C78A5CADC2C6}" type="datetimeFigureOut">
              <a:rPr lang="ru-RU" smtClean="0"/>
              <a:pPr/>
              <a:t>23.02.2018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6E0B-D5C1-4058-B138-AFDE9F7498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251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9846-F423-4C04-A216-C78A5CADC2C6}" type="datetimeFigureOut">
              <a:rPr lang="ru-RU" smtClean="0"/>
              <a:pPr/>
              <a:t>23.02.2018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A156E0B-D5C1-4058-B138-AFDE9F7498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630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9846-F423-4C04-A216-C78A5CADC2C6}" type="datetimeFigureOut">
              <a:rPr lang="ru-RU" smtClean="0"/>
              <a:pPr/>
              <a:t>23.02.2018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A156E0B-D5C1-4058-B138-AFDE9F7498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464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9846-F423-4C04-A216-C78A5CADC2C6}" type="datetimeFigureOut">
              <a:rPr lang="ru-RU" smtClean="0"/>
              <a:pPr/>
              <a:t>23.02.2018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A156E0B-D5C1-4058-B138-AFDE9F7498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907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9846-F423-4C04-A216-C78A5CADC2C6}" type="datetimeFigureOut">
              <a:rPr lang="ru-RU" smtClean="0"/>
              <a:pPr/>
              <a:t>23.02.2018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6E0B-D5C1-4058-B138-AFDE9F7498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798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9846-F423-4C04-A216-C78A5CADC2C6}" type="datetimeFigureOut">
              <a:rPr lang="ru-RU" smtClean="0"/>
              <a:pPr/>
              <a:t>23.02.2018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6E0B-D5C1-4058-B138-AFDE9F7498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524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9846-F423-4C04-A216-C78A5CADC2C6}" type="datetimeFigureOut">
              <a:rPr lang="ru-RU" smtClean="0"/>
              <a:pPr/>
              <a:t>23.02.2018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56E0B-D5C1-4058-B138-AFDE9F7498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188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9846-F423-4C04-A216-C78A5CADC2C6}" type="datetimeFigureOut">
              <a:rPr lang="ru-RU" smtClean="0"/>
              <a:pPr/>
              <a:t>23.02.2018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A156E0B-D5C1-4058-B138-AFDE9F7498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5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59846-F423-4C04-A216-C78A5CADC2C6}" type="datetimeFigureOut">
              <a:rPr lang="ru-RU" smtClean="0"/>
              <a:pPr/>
              <a:t>23.02.2018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A156E0B-D5C1-4058-B138-AFDE9F7498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839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357167"/>
            <a:ext cx="7772400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Фасоны юбок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1785926"/>
            <a:ext cx="8458200" cy="442915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1859340"/>
            <a:ext cx="68407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lucida grande"/>
              </a:rPr>
              <a:t>Юбку можно назвать одним из древних видов одежды- много тысячелетий до нашей эры появились набедренные повязки из шкур. Когда человек научился изготавливать ткань, юбка стала более узнаваемой</a:t>
            </a:r>
            <a:r>
              <a:rPr lang="ru-RU" sz="2400" dirty="0" smtClean="0">
                <a:solidFill>
                  <a:srgbClr val="000000"/>
                </a:solidFill>
                <a:latin typeface="lucida grande"/>
              </a:rPr>
              <a:t>. Но </a:t>
            </a:r>
            <a:r>
              <a:rPr lang="ru-RU" sz="2400" dirty="0">
                <a:solidFill>
                  <a:srgbClr val="000000"/>
                </a:solidFill>
                <a:latin typeface="lucida grande"/>
              </a:rPr>
              <a:t>носили её не только женщины, но и мужчины. Только в 15 веке женская одежда стала отличаться от мужской. В 16 в. под юбку стали одевать кринолин- каркас из плетёных обручей.</a:t>
            </a:r>
            <a:endParaRPr lang="ru-RU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Юбки с воланами</a:t>
            </a:r>
            <a:endParaRPr lang="ru-RU" dirty="0"/>
          </a:p>
        </p:txBody>
      </p:sp>
      <p:pic>
        <p:nvPicPr>
          <p:cNvPr id="10242" name="Picture 2" descr="skirt_201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43212" y="2474912"/>
            <a:ext cx="479107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8768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Юбки: прямая, коническая, </a:t>
            </a:r>
            <a:r>
              <a:rPr lang="ru-RU" sz="3200" dirty="0" err="1" smtClean="0"/>
              <a:t>клиньевая</a:t>
            </a:r>
            <a:endParaRPr lang="ru-RU" sz="3200" dirty="0"/>
          </a:p>
        </p:txBody>
      </p:sp>
      <p:pic>
        <p:nvPicPr>
          <p:cNvPr id="7170" name="Picture 2" descr="pictur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2952328" cy="2271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pi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503" y="1628800"/>
            <a:ext cx="3888432" cy="2247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pictur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375100"/>
            <a:ext cx="4608512" cy="2222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4238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Юбки с запахом</a:t>
            </a:r>
            <a:endParaRPr lang="ru-RU" dirty="0"/>
          </a:p>
        </p:txBody>
      </p:sp>
      <p:pic>
        <p:nvPicPr>
          <p:cNvPr id="11266" name="Picture 2" descr="1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67075" y="2389187"/>
            <a:ext cx="3943350" cy="326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033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Юбки макси</a:t>
            </a:r>
            <a:endParaRPr lang="ru-RU" dirty="0"/>
          </a:p>
        </p:txBody>
      </p:sp>
      <p:pic>
        <p:nvPicPr>
          <p:cNvPr id="13314" name="Picture 2" descr="1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560" y="1484784"/>
            <a:ext cx="7632848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7375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Юбки гаде</a:t>
            </a:r>
            <a:endParaRPr lang="ru-RU" dirty="0"/>
          </a:p>
        </p:txBody>
      </p:sp>
      <p:pic>
        <p:nvPicPr>
          <p:cNvPr id="12290" name="Picture 2" descr="2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560" y="1412776"/>
            <a:ext cx="7776864" cy="5112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0902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Мини юбки</a:t>
            </a:r>
            <a:endParaRPr lang="ru-RU" dirty="0"/>
          </a:p>
        </p:txBody>
      </p:sp>
      <p:pic>
        <p:nvPicPr>
          <p:cNvPr id="14338" name="Picture 2" descr="1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7638"/>
            <a:ext cx="7517630" cy="5323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7238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57200"/>
            <a:ext cx="7454062" cy="1757354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rgbClr val="FF0000"/>
                </a:solidFill>
                <a:latin typeface="lucida grande"/>
              </a:rPr>
              <a:t>Прообраз современной юбки – набедренная повязка первобытного человека приобрела всем привычный современный вид.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71472" y="2500307"/>
            <a:ext cx="7744828" cy="292895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2" name="Picture 4" descr="Среднее царство 2100г. до н.э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4" y="1857364"/>
            <a:ext cx="7929618" cy="4500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5336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8" name="Picture 6" descr="http://player.myshared.ru/829153/data/images/img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584" y="620688"/>
            <a:ext cx="3636912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26368" y="2659849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lucida grande"/>
              </a:rPr>
              <a:t>К 1143-1180 </a:t>
            </a:r>
            <a:r>
              <a:rPr lang="ru-RU" sz="2400" dirty="0" err="1">
                <a:solidFill>
                  <a:srgbClr val="000000"/>
                </a:solidFill>
                <a:latin typeface="lucida grande"/>
              </a:rPr>
              <a:t>г.г</a:t>
            </a:r>
            <a:r>
              <a:rPr lang="ru-RU" sz="2400" dirty="0">
                <a:solidFill>
                  <a:srgbClr val="000000"/>
                </a:solidFill>
                <a:latin typeface="lucida grande"/>
              </a:rPr>
              <a:t>. нашей эры юбка стала преимущественно женской одеждой. Изменение длины, ширины и формы юбки оказывает существенное влияние на формирование модной линии. В это же время появляется шлейф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93994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1" y="624110"/>
            <a:ext cx="7202760" cy="128089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inherit"/>
              </a:rPr>
              <a:t>В 16 веке появились юбки необъятной ширины и тогда для юбок придумали каркас из </a:t>
            </a:r>
            <a:r>
              <a:rPr lang="ru-RU" dirty="0" smtClean="0">
                <a:latin typeface="inherit"/>
              </a:rPr>
              <a:t>обручей</a:t>
            </a:r>
            <a:endParaRPr lang="ru-RU" dirty="0"/>
          </a:p>
        </p:txBody>
      </p:sp>
      <p:pic>
        <p:nvPicPr>
          <p:cNvPr id="4098" name="Picture 2" descr="pictur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931" y="2492896"/>
            <a:ext cx="5256584" cy="407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398775"/>
              </p:ext>
            </p:extLst>
          </p:nvPr>
        </p:nvGraphicFramePr>
        <p:xfrm>
          <a:off x="1115616" y="4725143"/>
          <a:ext cx="6371215" cy="1182629"/>
        </p:xfrm>
        <a:graphic>
          <a:graphicData uri="http://schemas.openxmlformats.org/drawingml/2006/table">
            <a:tbl>
              <a:tblPr/>
              <a:tblGrid>
                <a:gridCol w="6371215"/>
              </a:tblGrid>
              <a:tr h="1182629">
                <a:tc>
                  <a:txBody>
                    <a:bodyPr/>
                    <a:lstStyle/>
                    <a:p>
                      <a:endParaRPr lang="ru-RU" sz="2800" b="0" i="0" dirty="0">
                        <a:effectLst/>
                        <a:latin typeface="inherit"/>
                      </a:endParaRPr>
                    </a:p>
                  </a:txBody>
                  <a:tcPr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4502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548680"/>
            <a:ext cx="7427168" cy="5577483"/>
          </a:xfrm>
        </p:spPr>
        <p:txBody>
          <a:bodyPr>
            <a:normAutofit/>
          </a:bodyPr>
          <a:lstStyle/>
          <a:p>
            <a:r>
              <a:rPr lang="ru-RU" sz="2400" b="1" dirty="0"/>
              <a:t>В 17 веке одежда стала более удобной, свободной. А эффект широких бедер создавался надетыми юбками.</a:t>
            </a:r>
          </a:p>
        </p:txBody>
      </p:sp>
      <p:pic>
        <p:nvPicPr>
          <p:cNvPr id="5122" name="Picture 2" descr="http://player.myshared.ru/829153/data/images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772816"/>
            <a:ext cx="5066878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8515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8302132" cy="6119554"/>
          </a:xfrm>
        </p:spPr>
        <p:txBody>
          <a:bodyPr/>
          <a:lstStyle/>
          <a:p>
            <a:r>
              <a:rPr lang="ru-RU" sz="2800" dirty="0"/>
              <a:t>Юбка в русском национальном костюме. В русских деревнях женщины носили понёву поясную одежду, напоминающую юбку, сшитую из нескольких полотнищ ткани. Её надевали прямо поверх рубашки. Понёва крепилась на талии с помощью пояска, продернутого в верхний подогнутый край ткани. Повседневные поневы выглядели скромно их отделка состояла из нескольких полосок тесьмы. Праздничные же понёвы были богато украшены вышивкой, вставками из кумача, узорной тесьмой, кружевом, блестками.</a:t>
            </a:r>
            <a:r>
              <a:rPr lang="ru-RU" sz="1200" dirty="0"/>
              <a:t/>
            </a:r>
            <a:br>
              <a:rPr lang="ru-RU" sz="1200" dirty="0"/>
            </a:br>
            <a:endParaRPr lang="ru-RU" sz="1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1830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6711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900608" y="476672"/>
            <a:ext cx="10221303" cy="5865515"/>
          </a:xfrm>
        </p:spPr>
        <p:txBody>
          <a:bodyPr>
            <a:normAutofit/>
          </a:bodyPr>
          <a:lstStyle/>
          <a:p>
            <a:endParaRPr lang="ru-RU" sz="1400" dirty="0"/>
          </a:p>
        </p:txBody>
      </p:sp>
      <p:pic>
        <p:nvPicPr>
          <p:cNvPr id="6148" name="Picture 4" descr="pi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08720"/>
            <a:ext cx="4464497" cy="5198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player.myshared.ru/829153/data/images/img1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620688"/>
            <a:ext cx="3168351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8453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Юбка карандаш</a:t>
            </a:r>
            <a:endParaRPr lang="ru-RU" dirty="0"/>
          </a:p>
        </p:txBody>
      </p:sp>
      <p:pic>
        <p:nvPicPr>
          <p:cNvPr id="8194" name="Picture 2" descr="1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24225" y="2212975"/>
            <a:ext cx="382905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746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Юбки расклешенные к низу</a:t>
            </a:r>
            <a:endParaRPr lang="ru-RU" dirty="0"/>
          </a:p>
        </p:txBody>
      </p:sp>
      <p:pic>
        <p:nvPicPr>
          <p:cNvPr id="9218" name="Picture 2" descr="1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71837" y="2446337"/>
            <a:ext cx="3933825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179823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83</TotalTime>
  <Words>249</Words>
  <Application>Microsoft Office PowerPoint</Application>
  <PresentationFormat>Экран (4:3)</PresentationFormat>
  <Paragraphs>15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Century Gothic</vt:lpstr>
      <vt:lpstr>inherit</vt:lpstr>
      <vt:lpstr>lucida grande</vt:lpstr>
      <vt:lpstr>Wingdings 3</vt:lpstr>
      <vt:lpstr>Легкий дым</vt:lpstr>
      <vt:lpstr>Фасоны юбок</vt:lpstr>
      <vt:lpstr>Прообраз современной юбки – набедренная повязка первобытного человека приобрела всем привычный современный вид. </vt:lpstr>
      <vt:lpstr>Презентация PowerPoint</vt:lpstr>
      <vt:lpstr>В 16 веке появились юбки необъятной ширины и тогда для юбок придумали каркас из обручей</vt:lpstr>
      <vt:lpstr>Презентация PowerPoint</vt:lpstr>
      <vt:lpstr>Юбка в русском национальном костюме. В русских деревнях женщины носили понёву поясную одежду, напоминающую юбку, сшитую из нескольких полотнищ ткани. Её надевали прямо поверх рубашки. Понёва крепилась на талии с помощью пояска, продернутого в верхний подогнутый край ткани. Повседневные поневы выглядели скромно их отделка состояла из нескольких полосок тесьмы. Праздничные же понёвы были богато украшены вышивкой, вставками из кумача, узорной тесьмой, кружевом, блестками. </vt:lpstr>
      <vt:lpstr>Презентация PowerPoint</vt:lpstr>
      <vt:lpstr>Юбка карандаш</vt:lpstr>
      <vt:lpstr>Юбки расклешенные к низу</vt:lpstr>
      <vt:lpstr>Юбки с воланами</vt:lpstr>
      <vt:lpstr>Юбки: прямая, коническая, клиньевая</vt:lpstr>
      <vt:lpstr>Юбки с запахом</vt:lpstr>
      <vt:lpstr>Юбки макси</vt:lpstr>
      <vt:lpstr>Юбки гаде</vt:lpstr>
      <vt:lpstr>Мини юбки</vt:lpstr>
    </vt:vector>
  </TitlesOfParts>
  <Company>Школа коррекционная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Фасоны юбок</dc:title>
  <dc:creator>Бухгалтерия</dc:creator>
  <cp:lastModifiedBy>Raisa</cp:lastModifiedBy>
  <cp:revision>11</cp:revision>
  <dcterms:created xsi:type="dcterms:W3CDTF">2015-01-14T09:12:20Z</dcterms:created>
  <dcterms:modified xsi:type="dcterms:W3CDTF">2018-02-23T06:19:47Z</dcterms:modified>
</cp:coreProperties>
</file>