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643F-F790-4C37-B8FB-8C7014004CA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72B-E672-422B-A2A8-CED5C11BC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76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643F-F790-4C37-B8FB-8C7014004CA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72B-E672-422B-A2A8-CED5C11BC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30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643F-F790-4C37-B8FB-8C7014004CA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72B-E672-422B-A2A8-CED5C11BC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010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643F-F790-4C37-B8FB-8C7014004CA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72B-E672-422B-A2A8-CED5C11BC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677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643F-F790-4C37-B8FB-8C7014004CA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72B-E672-422B-A2A8-CED5C11BC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393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643F-F790-4C37-B8FB-8C7014004CA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72B-E672-422B-A2A8-CED5C11BC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212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643F-F790-4C37-B8FB-8C7014004CA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72B-E672-422B-A2A8-CED5C11BC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20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643F-F790-4C37-B8FB-8C7014004CA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72B-E672-422B-A2A8-CED5C11BC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80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643F-F790-4C37-B8FB-8C7014004CA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72B-E672-422B-A2A8-CED5C11BC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86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643F-F790-4C37-B8FB-8C7014004CA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43F472B-E672-422B-A2A8-CED5C11BC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33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643F-F790-4C37-B8FB-8C7014004CA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72B-E672-422B-A2A8-CED5C11BC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99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643F-F790-4C37-B8FB-8C7014004CA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72B-E672-422B-A2A8-CED5C11BC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28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643F-F790-4C37-B8FB-8C7014004CA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72B-E672-422B-A2A8-CED5C11BC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70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643F-F790-4C37-B8FB-8C7014004CA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72B-E672-422B-A2A8-CED5C11BC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64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643F-F790-4C37-B8FB-8C7014004CA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72B-E672-422B-A2A8-CED5C11BC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79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643F-F790-4C37-B8FB-8C7014004CA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72B-E672-422B-A2A8-CED5C11BC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76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643F-F790-4C37-B8FB-8C7014004CA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472B-E672-422B-A2A8-CED5C11BC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69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EF8643F-F790-4C37-B8FB-8C7014004CA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43F472B-E672-422B-A2A8-CED5C11BC7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59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DEF12-FA8D-42E7-B288-99CA93D085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8925" y="245537"/>
            <a:ext cx="9524098" cy="1569616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>
                <a:solidFill>
                  <a:srgbClr val="C00000"/>
                </a:solidFill>
              </a:rPr>
              <a:t>Жизнь без наркотиков</a:t>
            </a:r>
            <a:br>
              <a:rPr lang="ru-RU" sz="6600" b="1" dirty="0"/>
            </a:br>
            <a:r>
              <a:rPr lang="ru-RU" sz="2700" b="1" dirty="0"/>
              <a:t>в рамках конкурса «Область без наркотиков»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58386C-16FD-4043-9985-DD9C49450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1743" y="5172501"/>
            <a:ext cx="5459105" cy="1439964"/>
          </a:xfrm>
        </p:spPr>
        <p:txBody>
          <a:bodyPr>
            <a:normAutofit fontScale="92500"/>
          </a:bodyPr>
          <a:lstStyle/>
          <a:p>
            <a:r>
              <a:rPr lang="ru-RU" dirty="0"/>
              <a:t>Подготовила: Черненко Ксения, ученица 8 класса, </a:t>
            </a:r>
          </a:p>
          <a:p>
            <a:r>
              <a:rPr lang="ru-RU" dirty="0"/>
              <a:t>ГКОУ ЛО «</a:t>
            </a:r>
            <a:r>
              <a:rPr lang="ru-RU" dirty="0" err="1"/>
              <a:t>Сланцевская</a:t>
            </a:r>
            <a:r>
              <a:rPr lang="ru-RU" dirty="0"/>
              <a:t> школа-интернат</a:t>
            </a:r>
          </a:p>
          <a:p>
            <a:r>
              <a:rPr lang="ru-RU" dirty="0"/>
              <a:t>Педагог: Крупенина Н.К., воспитатель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58A1798-4AA2-404F-B7DF-D46E022D00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787" y="1815153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48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55E37F1C-E44E-4413-9912-BA6B28BFD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890" y="272529"/>
            <a:ext cx="7620000" cy="56578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749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3D436C-F1CF-4C6D-A4F8-787E1F314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4759657"/>
          </a:xfrm>
        </p:spPr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Наркомания — это очень страшная болезнь, так как она выражается в болезненной зависимости от каких бы то ни было наркотических средств.</a:t>
            </a:r>
            <a:b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Наркотик убивает самых сильных, умных и волевых людей. С ним справиться не может почти никто. </a:t>
            </a:r>
            <a:b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Наркотики — это беда для здоровья.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121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0489ED-B735-4CAC-985D-23E99C7DC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7983" y="1220220"/>
            <a:ext cx="9565044" cy="4417561"/>
          </a:xfrm>
        </p:spPr>
        <p:txBody>
          <a:bodyPr>
            <a:noAutofit/>
          </a:bodyPr>
          <a:lstStyle/>
          <a:p>
            <a:pPr algn="ctr"/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Под постоянным воздействием наркотических веществ человек становится все более и более замкнутым, грубым, утрачивая родственные, дружеские и другие социальные связи, утрачивая практически все культурные и моральные ценности. Все это становится возможным из-за ярко выраженных нарушений в центральной нервной системе и мозге.</a:t>
            </a:r>
            <a:b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Именно мозг — главная мишень наркотических средств.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8311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4087138-DE69-4F0A-B9FE-0F83BB3E4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801" y="355958"/>
            <a:ext cx="7311669" cy="494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69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45997DE-9914-4C05-A0AC-5FF512ED23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2131" y="3996267"/>
            <a:ext cx="9171296" cy="1388534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effectLst/>
              </a:rPr>
              <a:t> </a:t>
            </a:r>
            <a:r>
              <a:rPr lang="ru-RU" sz="2000" b="1" dirty="0">
                <a:effectLst/>
              </a:rPr>
              <a:t>НАРКОТИКАМ </a:t>
            </a:r>
            <a:r>
              <a:rPr lang="ru-RU" sz="2000" dirty="0">
                <a:effectLst/>
              </a:rPr>
              <a:t>– </a:t>
            </a:r>
            <a:r>
              <a:rPr lang="ru-RU" sz="2000" b="1" dirty="0">
                <a:effectLst/>
              </a:rPr>
              <a:t>НЕТ!</a:t>
            </a:r>
            <a:endParaRPr lang="ru-RU" sz="2000" dirty="0">
              <a:effectLst/>
            </a:endParaRPr>
          </a:p>
          <a:p>
            <a:pPr algn="ctr"/>
            <a:r>
              <a:rPr lang="ru-RU" sz="2000" dirty="0">
                <a:effectLst/>
              </a:rPr>
              <a:t>Наркотикам – нет! Скажи всем друзьям.</a:t>
            </a:r>
          </a:p>
          <a:p>
            <a:pPr algn="ctr"/>
            <a:r>
              <a:rPr lang="ru-RU" sz="2000" dirty="0">
                <a:effectLst/>
              </a:rPr>
              <a:t>Наркотикам – нет! Скажи себе сам.</a:t>
            </a:r>
          </a:p>
          <a:p>
            <a:pPr algn="ctr"/>
            <a:r>
              <a:rPr lang="ru-RU" sz="2000" dirty="0">
                <a:effectLst/>
              </a:rPr>
              <a:t>Наркотики – плохо! Знай всегда.</a:t>
            </a:r>
          </a:p>
          <a:p>
            <a:pPr algn="ctr"/>
            <a:r>
              <a:rPr lang="ru-RU" sz="2000" dirty="0">
                <a:effectLst/>
              </a:rPr>
              <a:t>Наркотики – смерть! Убьёшь себя.</a:t>
            </a:r>
          </a:p>
          <a:p>
            <a:pPr algn="ctr"/>
            <a:br>
              <a:rPr lang="ru-RU" sz="2000" dirty="0">
                <a:effectLst/>
              </a:rPr>
            </a:br>
            <a:endParaRPr lang="ru-RU" sz="20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257F897F-E4B3-4CA5-B3DC-211053F69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629" y="347795"/>
            <a:ext cx="77343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064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28</TotalTime>
  <Words>176</Words>
  <Application>Microsoft Office PowerPoint</Application>
  <PresentationFormat>Широкоэкранный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Corbel</vt:lpstr>
      <vt:lpstr>Параллакс</vt:lpstr>
      <vt:lpstr>Жизнь без наркотиков в рамках конкурса «Область без наркотиков»</vt:lpstr>
      <vt:lpstr>Презентация PowerPoint</vt:lpstr>
      <vt:lpstr>Наркомания — это очень страшная болезнь, так как она выражается в болезненной зависимости от каких бы то ни было наркотических средств. Наркотик убивает самых сильных, умных и волевых людей. С ним справиться не может почти никто.  Наркотики — это беда для здоровья.</vt:lpstr>
      <vt:lpstr>Под постоянным воздействием наркотических веществ человек становится все более и более замкнутым, грубым, утрачивая родственные, дружеские и другие социальные связи, утрачивая практически все культурные и моральные ценности. Все это становится возможным из-за ярко выраженных нарушений в центральной нервной системе и мозге. Именно мозг — главная мишень наркотических средств.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без наркотиков в рамках конкурса «Область без наркотиков»</dc:title>
  <dc:creator>HP</dc:creator>
  <cp:lastModifiedBy>HP</cp:lastModifiedBy>
  <cp:revision>3</cp:revision>
  <dcterms:created xsi:type="dcterms:W3CDTF">2020-04-23T10:33:24Z</dcterms:created>
  <dcterms:modified xsi:type="dcterms:W3CDTF">2020-04-23T11:01:40Z</dcterms:modified>
</cp:coreProperties>
</file>