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6" r:id="rId5"/>
    <p:sldId id="275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5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48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0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191683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5706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97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31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933056"/>
            <a:ext cx="8928992" cy="280417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703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94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95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8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0899-C430-44B1-AD3D-54874EE7B8E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1F0F-5965-4658-8280-503AFE8BA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ГКОУ ЛО «</a:t>
            </a:r>
            <a:r>
              <a:rPr lang="ru-RU" sz="2400" b="1" dirty="0" err="1" smtClean="0"/>
              <a:t>Сланцевская</a:t>
            </a:r>
            <a:r>
              <a:rPr lang="ru-RU" sz="2400" b="1" dirty="0" smtClean="0"/>
              <a:t> школа- интернат»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56436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8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Экскурсия в рамках проекта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 «Светлый огонек родного края»</a:t>
            </a:r>
          </a:p>
          <a:p>
            <a:pPr algn="ctr">
              <a:buNone/>
            </a:pPr>
            <a:endParaRPr lang="ru-RU" sz="8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1200" b="1" dirty="0" smtClean="0">
                <a:solidFill>
                  <a:srgbClr val="C00000"/>
                </a:solidFill>
              </a:rPr>
              <a:t>Мемориальный парк «Роща Пятисот»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в г. КИНГИСЕПП</a:t>
            </a:r>
          </a:p>
          <a:p>
            <a:pPr algn="r">
              <a:buNone/>
            </a:pP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59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59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</a:rPr>
              <a:t>Цель: приобщение обучающихся с интеллектуальными нарушениями  к истории и культуре Ленинградской области,  местным достопримечательностям города Кингисеппа.</a:t>
            </a:r>
          </a:p>
          <a:p>
            <a:endParaRPr lang="ru-RU" sz="3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endParaRPr lang="ru-RU" sz="33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r">
              <a:buNone/>
            </a:pPr>
            <a:endParaRPr lang="ru-RU" sz="33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r">
              <a:buNone/>
            </a:pPr>
            <a:r>
              <a:rPr lang="ru-RU" sz="6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Подготовила и провела: Масленникова Л.А., </a:t>
            </a:r>
          </a:p>
          <a:p>
            <a:pPr algn="r">
              <a:buNone/>
            </a:pPr>
            <a:r>
              <a:rPr lang="ru-RU" sz="6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воспитатель 6 класса</a:t>
            </a:r>
          </a:p>
          <a:p>
            <a:pPr algn="ctr">
              <a:buNone/>
            </a:pPr>
            <a:endParaRPr lang="ru-RU" sz="6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>
              <a:buNone/>
            </a:pPr>
            <a:endParaRPr lang="ru-RU" sz="6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6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17.12.2019 г.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xmlns="" val="42485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Небольшой городок Кингисепп, расположенный недалеко от границы с Эстонией, имеет богатую, интересную, многовековую историю. Однако под своим нынешним именем он известен лишь с начала XX века – с момента прихода к власти большевиков. До этого момента город назывался Ям, чуть позже Ямбург.</a:t>
            </a:r>
          </a:p>
          <a:p>
            <a:pPr fontAlgn="base"/>
            <a:r>
              <a:rPr lang="ru-RU" dirty="0" smtClean="0"/>
              <a:t>Со времени закладки первого камня крепости Ям в далёком XIV веке, современный Кингисепп пережил и видел многое – атаку и осаду со стороны Германии и Швеции, «Северную войну» XVIII века, гражданскую войну в советский период, а также все ужасы Великой Отечественной Войны 1941-1945 годов. Многие старинные постройки были разрушены и сегодня в городе не так много истинных исторических памятников и архитектурных творений, но, тем не менее, в Кингисеппе есть достопримечательности, на которые стоит взглянуть.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4282" y="214290"/>
            <a:ext cx="871543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 страницам истории г. Кингисеппа…..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463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20334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Мемориальный парк</a:t>
            </a:r>
            <a:br>
              <a:rPr lang="ru-RU" b="1" dirty="0" smtClean="0"/>
            </a:br>
            <a:r>
              <a:rPr lang="ru-RU" b="1" dirty="0" smtClean="0"/>
              <a:t> «Роща Пятисот»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Ухоженный и красивый парк – ещё одно из почитаемых и любимых горожанами мест. На территории парка можно найти каменную стелу с именами героев войны, памятники воинам-красноармейцам, узникам концлагерей и многое другое.</a:t>
            </a:r>
          </a:p>
          <a:p>
            <a:pPr fontAlgn="base"/>
            <a:r>
              <a:rPr lang="ru-RU" dirty="0" smtClean="0"/>
              <a:t>Существует неофициальная версия, что своим названием парк обязан событиям гражданской войны, когда было расстреляно около пятисот сторонников большевиков.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\IMG_20191217_155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8286807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Новая папка\IMG_20191217_16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857232"/>
            <a:ext cx="3714776" cy="5357850"/>
          </a:xfrm>
          <a:prstGeom prst="rect">
            <a:avLst/>
          </a:prstGeom>
          <a:noFill/>
        </p:spPr>
      </p:pic>
      <p:pic>
        <p:nvPicPr>
          <p:cNvPr id="5" name="Picture 3" descr="C:\Users\1\Desktop\Новая папка\IMG_20191217_16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977">
            <a:off x="4708666" y="428426"/>
            <a:ext cx="3874232" cy="586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\Desktop\Новая папка\IMG_20191217_1626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214842" cy="3214710"/>
          </a:xfrm>
          <a:prstGeom prst="rect">
            <a:avLst/>
          </a:prstGeom>
          <a:noFill/>
        </p:spPr>
      </p:pic>
      <p:pic>
        <p:nvPicPr>
          <p:cNvPr id="6148" name="Picture 4" descr="C:\Users\1\Desktop\Новая папка\IMG_20191217_16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143404" cy="3268265"/>
          </a:xfrm>
          <a:prstGeom prst="rect">
            <a:avLst/>
          </a:prstGeom>
          <a:noFill/>
        </p:spPr>
      </p:pic>
      <p:pic>
        <p:nvPicPr>
          <p:cNvPr id="9" name="Picture 2" descr="C:\Users\1\Desktop\Новая папка\IMG_20191217_16170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1" y="3469520"/>
            <a:ext cx="4286280" cy="3174189"/>
          </a:xfrm>
          <a:prstGeom prst="rect">
            <a:avLst/>
          </a:prstGeom>
          <a:noFill/>
        </p:spPr>
      </p:pic>
      <p:pic>
        <p:nvPicPr>
          <p:cNvPr id="11" name="Picture 2" descr="C:\Users\1\Desktop\Новая папка\IMG_20191217_160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0"/>
            <a:ext cx="4038600" cy="34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259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ГКОУ ЛО «Сланцевская школа- интернат»</vt:lpstr>
      <vt:lpstr>Слайд 2</vt:lpstr>
      <vt:lpstr> Мемориальный парк  «Роща Пятисот» </vt:lpstr>
      <vt:lpstr>Слайд 4</vt:lpstr>
      <vt:lpstr>Слайд 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«Город»</dc:title>
  <dc:creator>Ольга</dc:creator>
  <cp:lastModifiedBy>1</cp:lastModifiedBy>
  <cp:revision>9</cp:revision>
  <dcterms:created xsi:type="dcterms:W3CDTF">2016-07-11T18:39:58Z</dcterms:created>
  <dcterms:modified xsi:type="dcterms:W3CDTF">2019-12-17T23:27:27Z</dcterms:modified>
</cp:coreProperties>
</file>