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1772817"/>
            <a:ext cx="5906517" cy="4161848"/>
          </a:xfrm>
        </p:spPr>
        <p:txBody>
          <a:bodyPr/>
          <a:lstStyle/>
          <a:p>
            <a:pPr algn="ctr"/>
            <a:r>
              <a:rPr lang="ru-RU" dirty="0" smtClean="0">
                <a:latin typeface="Segoe Script" pitchFamily="34" charset="0"/>
              </a:rPr>
              <a:t>         </a:t>
            </a:r>
          </a:p>
          <a:p>
            <a:pPr algn="ctr"/>
            <a:endParaRPr lang="ru-RU" sz="4400" dirty="0" smtClean="0">
              <a:latin typeface="Segoe Script" pitchFamily="34" charset="0"/>
            </a:endParaRPr>
          </a:p>
          <a:p>
            <a:pPr algn="ctr"/>
            <a:endParaRPr lang="ru-RU" sz="4400" dirty="0">
              <a:latin typeface="Segoe Script" pitchFamily="34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Segoe Script" pitchFamily="34" charset="0"/>
              </a:rPr>
              <a:t>  Буду вежливым   в школе </a:t>
            </a:r>
            <a:endParaRPr lang="ru-RU" sz="4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" name="Рисунок 6" descr="http://www.playcast.ru/uploads/2018/07/14/255395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0" y="0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16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021288"/>
            <a:ext cx="5803047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Здороваться 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://imhotour.ru/wp-content/uploads/2016/05/2990834ab00fcda0e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416824" cy="382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" y="-171400"/>
            <a:ext cx="9143999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8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093296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Кричать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s://f.kinozon.tv/%D1%81%D1%82%D0%BE%D0%BF_%D0%BA%D0%B0%D0%B4%D1%80%D1%8B/284681/%D0%A2%D0%BE%D0%BC_%D0%B8_%D0%94%D0%B6%D0%B5%D1%80%D1%80%D0%B8_%D0%BD%D0%B0_%D1%80%D1%8B%D0%B1%D0%B0%D0%BB%D0%BA%D0%B5-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88632" cy="362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16632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6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Драться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s://i.ytimg.com/vi/yzOfTPm1030/hqdefault.jpg?sqp=-oaymwEXCNACELwBSFryq4qpAwkIARUAAIhCGAE=&amp;amp;rs=AOn4CLD0zi9j-RfIYIEUbcHEvYFR0ZVGB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472608" cy="344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6" y="98733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Бегать по школе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://superawesomevectors.com/wp-content/uploads/2017/04/tom-and-jerry-vector-800x5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49486"/>
            <a:ext cx="6840760" cy="389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911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39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445224"/>
            <a:ext cx="6408711" cy="14127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Тихо слушать учителя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://s020.radikal.ru/i714/1405/d4/0ff90b0b28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60640" cy="39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8" y="-99392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21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0891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Тихо </a:t>
            </a: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сидеть </a:t>
            </a:r>
            <a:r>
              <a:rPr lang="ru-RU" sz="4000" dirty="0" smtClean="0">
                <a:solidFill>
                  <a:srgbClr val="FF0000"/>
                </a:solidFill>
                <a:latin typeface="Segoe Script" pitchFamily="34" charset="0"/>
              </a:rPr>
              <a:t>за столом</a:t>
            </a:r>
            <a:endParaRPr lang="ru-RU" sz="40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s://i.ytimg.com/vi/JOZhvL_WaKI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128792" cy="402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4/255395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-99392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8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24" y="3501008"/>
            <a:ext cx="6512511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  <a:latin typeface="Segoe Script" pitchFamily="34" charset="0"/>
              </a:rPr>
              <a:t>Молодцы!!!!!!</a:t>
            </a:r>
            <a:endParaRPr lang="ru-RU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http://www.playcast.ru/uploads/2018/07/14/2553955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888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22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Здороваться </vt:lpstr>
      <vt:lpstr>Кричать</vt:lpstr>
      <vt:lpstr>Драться</vt:lpstr>
      <vt:lpstr>Бегать по школе</vt:lpstr>
      <vt:lpstr>Тихо слушать учителя</vt:lpstr>
      <vt:lpstr> Тихо сидеть за столом</vt:lpstr>
      <vt:lpstr>Молодцы!!!!!!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Margo</dc:creator>
  <cp:lastModifiedBy>Rita</cp:lastModifiedBy>
  <cp:revision>5</cp:revision>
  <dcterms:created xsi:type="dcterms:W3CDTF">2018-11-17T11:45:43Z</dcterms:created>
  <dcterms:modified xsi:type="dcterms:W3CDTF">2018-11-17T14:39:58Z</dcterms:modified>
</cp:coreProperties>
</file>