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58" r:id="rId5"/>
    <p:sldId id="265" r:id="rId6"/>
    <p:sldId id="264" r:id="rId7"/>
    <p:sldId id="267" r:id="rId8"/>
    <p:sldId id="268" r:id="rId9"/>
    <p:sldId id="266" r:id="rId10"/>
    <p:sldId id="269" r:id="rId11"/>
    <p:sldId id="274" r:id="rId12"/>
    <p:sldId id="285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95" r:id="rId21"/>
    <p:sldId id="307" r:id="rId22"/>
    <p:sldId id="273" r:id="rId23"/>
    <p:sldId id="283" r:id="rId24"/>
    <p:sldId id="287" r:id="rId25"/>
    <p:sldId id="284" r:id="rId26"/>
    <p:sldId id="281" r:id="rId27"/>
    <p:sldId id="294" r:id="rId28"/>
    <p:sldId id="282" r:id="rId29"/>
    <p:sldId id="279" r:id="rId30"/>
    <p:sldId id="293" r:id="rId31"/>
    <p:sldId id="292" r:id="rId32"/>
    <p:sldId id="291" r:id="rId33"/>
    <p:sldId id="308" r:id="rId34"/>
    <p:sldId id="290" r:id="rId35"/>
    <p:sldId id="289" r:id="rId36"/>
    <p:sldId id="288" r:id="rId37"/>
    <p:sldId id="286" r:id="rId38"/>
    <p:sldId id="306" r:id="rId39"/>
    <p:sldId id="297" r:id="rId40"/>
    <p:sldId id="296" r:id="rId41"/>
    <p:sldId id="309" r:id="rId42"/>
    <p:sldId id="310" r:id="rId43"/>
    <p:sldId id="301" r:id="rId44"/>
    <p:sldId id="299" r:id="rId45"/>
    <p:sldId id="302" r:id="rId46"/>
    <p:sldId id="304" r:id="rId47"/>
    <p:sldId id="312" r:id="rId48"/>
    <p:sldId id="311" r:id="rId49"/>
    <p:sldId id="30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34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0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4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1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7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2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45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5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24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86CC-081D-4712-81A4-24CD424AD2F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D6D4-44C6-45CB-9D2B-473640E2A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5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7" Type="http://schemas.openxmlformats.org/officeDocument/2006/relationships/image" Target="../media/image1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168812"/>
            <a:ext cx="1010060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/>
              <a:t>ГКОУ ЛО «</a:t>
            </a:r>
            <a:r>
              <a:rPr lang="ru-RU" b="1" dirty="0" err="1" smtClean="0"/>
              <a:t>Сланцевская</a:t>
            </a:r>
            <a:r>
              <a:rPr lang="ru-RU" b="1" dirty="0" smtClean="0"/>
              <a:t> </a:t>
            </a:r>
            <a:r>
              <a:rPr lang="ru-RU" sz="2000" b="1" dirty="0" smtClean="0"/>
              <a:t>школа-интернат, </a:t>
            </a:r>
          </a:p>
          <a:p>
            <a:pPr algn="ctr"/>
            <a:r>
              <a:rPr lang="ru-RU" sz="2000" b="1" dirty="0" smtClean="0"/>
              <a:t>реализующая адаптированные </a:t>
            </a:r>
          </a:p>
          <a:p>
            <a:pPr algn="ctr"/>
            <a:r>
              <a:rPr lang="ru-RU" sz="2000" b="1" dirty="0" smtClean="0"/>
              <a:t>образовательные программы»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Проект-презентация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«Мы и здоровый мир»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(спортивно-оздоровительное направление)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Руководитель:</a:t>
            </a:r>
          </a:p>
          <a:p>
            <a:pPr algn="ctr"/>
            <a:r>
              <a:rPr lang="ru-RU" sz="3600" i="1" dirty="0" smtClean="0"/>
              <a:t>    </a:t>
            </a:r>
            <a:r>
              <a:rPr lang="ru-RU" sz="3600" i="1" dirty="0" err="1" smtClean="0"/>
              <a:t>Брекова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Г.Г.-воспитатель</a:t>
            </a:r>
            <a:r>
              <a:rPr lang="ru-RU" sz="3600" i="1" dirty="0" smtClean="0"/>
              <a:t> 3кл,</a:t>
            </a:r>
          </a:p>
          <a:p>
            <a:pPr algn="ctr"/>
            <a:r>
              <a:rPr lang="ru-RU" sz="3600" i="1" dirty="0" smtClean="0"/>
              <a:t>      участники- обучающиеся класса</a:t>
            </a:r>
          </a:p>
          <a:p>
            <a:pPr algn="ctr"/>
            <a:r>
              <a:rPr lang="ru-RU" sz="3600" i="1" dirty="0" smtClean="0"/>
              <a:t>возрастная категория: 10-11 лет</a:t>
            </a:r>
          </a:p>
          <a:p>
            <a:pPr algn="ctr"/>
            <a:r>
              <a:rPr lang="ru-RU" sz="3600" i="1" dirty="0" smtClean="0"/>
              <a:t>2019 </a:t>
            </a:r>
            <a:r>
              <a:rPr lang="ru-RU" sz="3600" i="1" dirty="0" err="1" smtClean="0"/>
              <a:t>уч.г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7124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459" y="1344878"/>
            <a:ext cx="2819541" cy="4661065"/>
          </a:xfrm>
          <a:prstGeom prst="bracketPair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808512"/>
            <a:ext cx="5684322" cy="3197431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43" y="605640"/>
            <a:ext cx="2240515" cy="4405747"/>
          </a:xfrm>
          <a:prstGeom prst="bracePair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477" y="978481"/>
            <a:ext cx="3273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рисовать и лепить.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07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76" y="544164"/>
            <a:ext cx="4429496" cy="3478394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813" y="2280211"/>
            <a:ext cx="4599709" cy="3449782"/>
          </a:xfrm>
          <a:prstGeom prst="roundRect">
            <a:avLst/>
          </a:prstGeom>
        </p:spPr>
      </p:pic>
      <p:pic>
        <p:nvPicPr>
          <p:cNvPr id="5" name="Рисунок 4" descr="C:\Users\13 user\Desktop\наши фото\библиотека\IMG_20181213_13342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02243" y="3709376"/>
            <a:ext cx="4398858" cy="247567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3684" y="786063"/>
            <a:ext cx="53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досуг бывает самым разнообразным…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08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130" y="-3674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библ\IMG_20190313_1517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4344" y="2771335"/>
            <a:ext cx="2912012" cy="36716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библ\IMG_20190313_144303.jpg"/>
          <p:cNvPicPr/>
          <p:nvPr/>
        </p:nvPicPr>
        <p:blipFill>
          <a:blip r:embed="rId4" cstate="email"/>
          <a:srcRect b="-1084"/>
          <a:stretch>
            <a:fillRect/>
          </a:stretch>
        </p:blipFill>
        <p:spPr bwMode="auto">
          <a:xfrm>
            <a:off x="464234" y="506438"/>
            <a:ext cx="4361383" cy="30386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библ\IMG_20190313_1446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41227" y="3530990"/>
            <a:ext cx="3004994" cy="29964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библ\IMG_20190313_14434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13091" y="2785403"/>
            <a:ext cx="2913456" cy="3742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92512" y="546019"/>
            <a:ext cx="56818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Обучающиеся класса  принимают  участие в инсценировке  народных сказок</a:t>
            </a:r>
            <a:r>
              <a:rPr lang="ru-RU" dirty="0" smtClean="0"/>
              <a:t>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Получается неплохо!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0" y="2463800"/>
            <a:ext cx="420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 четверть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99964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5003" y="-594"/>
            <a:ext cx="11949196" cy="6858594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262" y="510639"/>
            <a:ext cx="10889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br>
              <a:rPr lang="ru-RU" sz="2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ветеринарную станцию   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ВетАрт</a:t>
            </a:r>
            <a:r>
              <a:rPr lang="ru-RU" sz="2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894" y="1464746"/>
            <a:ext cx="4218342" cy="3231886"/>
          </a:xfrm>
          <a:prstGeom prst="flowChartDisplay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29636" y="2958794"/>
            <a:ext cx="4322691" cy="3415764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2036" y="132757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Учащиеся   внимательно следили  за  животным , которому делали  УЗИ. </a:t>
            </a:r>
          </a:p>
          <a:p>
            <a:pPr lvl="0" algn="ctr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лечения , назначенного ранее,  питомец  показал хорошие результаты. Хозяйка была довольна , что любимая кошечка поправилась.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69995" y="3912901"/>
            <a:ext cx="3359641" cy="25149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73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3" name="Picture 2" descr="E:\неделя без турникетов\ветлечебница\DSC03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149" y="421398"/>
            <a:ext cx="5481851" cy="4111388"/>
          </a:xfrm>
          <a:prstGeom prst="ellipse">
            <a:avLst/>
          </a:prstGeom>
          <a:noFill/>
        </p:spPr>
      </p:pic>
      <p:pic>
        <p:nvPicPr>
          <p:cNvPr id="4" name="Picture 3" descr="E:\неделя без турникетов\ветлечебница\DSC034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985294"/>
            <a:ext cx="5380881" cy="4213747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48249" y="4295636"/>
            <a:ext cx="2339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Стук сердца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это да!</a:t>
            </a:r>
          </a:p>
        </p:txBody>
      </p:sp>
    </p:spTree>
    <p:extLst>
      <p:ext uri="{BB962C8B-B14F-4D97-AF65-F5344CB8AC3E}">
        <p14:creationId xmlns:p14="http://schemas.microsoft.com/office/powerpoint/2010/main" xmlns="" val="353297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1" y="-594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661" y="1166749"/>
            <a:ext cx="5387440" cy="3236025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82" y="1166749"/>
            <a:ext cx="4516582" cy="3387437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069" y="3811979"/>
            <a:ext cx="2766951" cy="2594758"/>
          </a:xfrm>
          <a:prstGeom prst="verticalScroll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538" y="712519"/>
            <a:ext cx="88233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соревнованиях, проводимых ко Дню здоровья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2088" y="5082639"/>
            <a:ext cx="355572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Ай-да, Дима , молодец!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2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-818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765" b="-30050"/>
          <a:stretch/>
        </p:blipFill>
        <p:spPr>
          <a:xfrm>
            <a:off x="4038690" y="3428479"/>
            <a:ext cx="4694949" cy="3890508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97727" y="1213096"/>
            <a:ext cx="3230090" cy="2848953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48" y="510639"/>
            <a:ext cx="4504707" cy="337853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0779" y="786063"/>
            <a:ext cx="2666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у нас проходят интересные дни позитива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2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531" y="819396"/>
            <a:ext cx="4805548" cy="3604161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546" y="2573975"/>
            <a:ext cx="4932219" cy="369916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018" y="1167063"/>
            <a:ext cx="429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бываем самыми вежливыми и добрыми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5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24053" y="2438401"/>
            <a:ext cx="4176031" cy="3584181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1916" y="461464"/>
            <a:ext cx="4491790" cy="437929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3463" y="685800"/>
            <a:ext cx="389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очень любим наши школьные праздники.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91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-250402"/>
            <a:ext cx="11949196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940" y="472088"/>
            <a:ext cx="4916384" cy="3281765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28" y="472088"/>
            <a:ext cx="4678877" cy="3509158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17" b="-3053"/>
          <a:stretch/>
        </p:blipFill>
        <p:spPr>
          <a:xfrm>
            <a:off x="3540441" y="3178895"/>
            <a:ext cx="4504976" cy="3251234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7568" y="4186989"/>
            <a:ext cx="338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спортивной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школой.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2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30" y="83127"/>
            <a:ext cx="11495314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15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7152" y="834679"/>
            <a:ext cx="5084505" cy="3548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558" y="2786497"/>
            <a:ext cx="4765964" cy="357447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9084" y="745958"/>
            <a:ext cx="442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познаём окружающий нас прекрасный мир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500" y="4851400"/>
            <a:ext cx="3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Октябрь . </a:t>
            </a:r>
          </a:p>
          <a:p>
            <a:pPr algn="ctr"/>
            <a:r>
              <a:rPr lang="ru-RU" b="1" i="1" dirty="0" smtClean="0"/>
              <a:t>Последние тёплые дни.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прогулка в лес\IMG_20190415_1458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0886" y="3360334"/>
            <a:ext cx="3867230" cy="21764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прогулка в лес\IMG_20190415_1459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52324" y="1133755"/>
            <a:ext cx="2852718" cy="50687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прогулка в лес\IMG_20190415_1459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188" y="637415"/>
            <a:ext cx="4271267" cy="24038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прогулка в лес\IMG_20190415_15125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15429" y="1190171"/>
            <a:ext cx="2976637" cy="5111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637415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Радуемся первым весенним почкам.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5153" y="-594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5" t="-1632"/>
          <a:stretch/>
        </p:blipFill>
        <p:spPr>
          <a:xfrm>
            <a:off x="806046" y="437207"/>
            <a:ext cx="4401134" cy="3785415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127" y="3002381"/>
            <a:ext cx="4259284" cy="343790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631" y="3444685"/>
            <a:ext cx="4314702" cy="3236026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180" y="437207"/>
            <a:ext cx="4330535" cy="3247901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4505" y="1237957"/>
            <a:ext cx="1927273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Вот так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Мы встречаем  Новый   Год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0414" y="515777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2019 новый год!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56923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pic>
        <p:nvPicPr>
          <p:cNvPr id="5" name="Рисунок 4" descr="C:\Users\13 user\Desktop\наши фото\8 марта\зож\IMG_20190312_1712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981" y="494473"/>
            <a:ext cx="5022963" cy="3348585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C:\Users\13 user\Desktop\наши фото\8 марта\зож\IMG_20190312_171111.jpg"/>
          <p:cNvPicPr/>
          <p:nvPr/>
        </p:nvPicPr>
        <p:blipFill>
          <a:blip r:embed="rId4" cstate="email"/>
          <a:srcRect r="-907"/>
          <a:stretch>
            <a:fillRect/>
          </a:stretch>
        </p:blipFill>
        <p:spPr bwMode="auto">
          <a:xfrm>
            <a:off x="8315546" y="2656114"/>
            <a:ext cx="3107197" cy="3698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8 марта\зож\IMG_20190312_1712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3426" y="2952537"/>
            <a:ext cx="4913717" cy="3421236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86286" y="783771"/>
            <a:ext cx="4281714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Вечерами мы любим играть в игры.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35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игра магазин\DSC041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021" y="485019"/>
            <a:ext cx="4661934" cy="34964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игра магазин\DSC0411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9945" y="2546252"/>
            <a:ext cx="3953021" cy="30108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игра магазин\DSC0411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5711" y="3362179"/>
            <a:ext cx="3941691" cy="29035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08431" y="1041009"/>
            <a:ext cx="4557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Сюжетно-ролевая  игра «Магазин»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8 марта\IMG_20190307_1236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82680" y="2757269"/>
            <a:ext cx="4698610" cy="35450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8 марта\IMG_20190307_12325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5459" y="1736173"/>
            <a:ext cx="3393901" cy="45661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8 марта\IMG_20190307_1231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3275" y="696886"/>
            <a:ext cx="2679405" cy="32420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59126" y="745588"/>
            <a:ext cx="679469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умеем и плясать, и  играть на ложках.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104" y="1427747"/>
            <a:ext cx="4047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Праздничный концерт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марта.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54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949196" cy="6858594"/>
          </a:xfrm>
          <a:prstGeom prst="rect">
            <a:avLst/>
          </a:prstGeom>
        </p:spPr>
      </p:pic>
      <p:pic>
        <p:nvPicPr>
          <p:cNvPr id="4" name="Рисунок 3" descr="C:\Users\13 user\Desktop\наши фото\биб-ка\IMG_20190124_1432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9939" y="1505243"/>
            <a:ext cx="3036556" cy="48592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биб-ка\IMG_20190124_1409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23175" y="3062426"/>
            <a:ext cx="4065563" cy="34747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биб-ка\IMG_20181107_15132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70806" y="412832"/>
            <a:ext cx="2297692" cy="27833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68498" y="650356"/>
            <a:ext cx="256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Встречи  в городской библиотеке с Еленой Олеговной всегда нас радуют.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3 user\Desktop\наши фото\библиотека\IMG_20180427_140350.jpg"/>
          <p:cNvPicPr/>
          <p:nvPr/>
        </p:nvPicPr>
        <p:blipFill rotWithShape="1">
          <a:blip r:embed="rId6" cstate="email"/>
          <a:srcRect l="-1963" r="-1771"/>
          <a:stretch/>
        </p:blipFill>
        <p:spPr bwMode="auto">
          <a:xfrm>
            <a:off x="312353" y="347047"/>
            <a:ext cx="3812980" cy="39393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764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встреча с оливией\IMG_20190417_15143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8667" y="3269104"/>
            <a:ext cx="4777470" cy="3189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встреча с оливией\IMG_20190417_1439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49" y="682243"/>
            <a:ext cx="3981827" cy="28346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встреча с оливией\IMG_20190417_1422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19889" y="578678"/>
            <a:ext cx="4064352" cy="29382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16512" y="1118937"/>
            <a:ext cx="220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всегда долгожданны и интересны.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библиотека\IMG_20190114_15271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9196" y="1580283"/>
            <a:ext cx="3146762" cy="47730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библиотека\IMG_20190114_1535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73162" y="1580283"/>
            <a:ext cx="3386724" cy="4631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библиотека\IMG_20190114_15284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2434" y="948638"/>
            <a:ext cx="2638708" cy="33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49486" y="682171"/>
            <a:ext cx="632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Зимние  развлечения.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3 user\Desktop\наши фото\группа дыхание\IMG_20190206_154907.jpg"/>
          <p:cNvPicPr/>
          <p:nvPr/>
        </p:nvPicPr>
        <p:blipFill>
          <a:blip r:embed="rId6" cstate="email"/>
          <a:srcRect b="-854"/>
          <a:stretch>
            <a:fillRect/>
          </a:stretch>
        </p:blipFill>
        <p:spPr bwMode="auto">
          <a:xfrm>
            <a:off x="453699" y="924539"/>
            <a:ext cx="4160503" cy="33239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02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Брекова кормушки\IMG_20190213_1456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803" y="2560320"/>
            <a:ext cx="4937760" cy="35028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Брекова кормушки\IMG_20190213_1500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257" y="397582"/>
            <a:ext cx="3291610" cy="39389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Брекова кормушки\IMG_20190213_14563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5045" y="2560320"/>
            <a:ext cx="3009989" cy="3552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8782" y="829993"/>
            <a:ext cx="592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Мы заботимся о птицах и  подкармливаем их.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1949196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65766" y="2084488"/>
            <a:ext cx="5759533" cy="4291399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2034" y="624551"/>
            <a:ext cx="3698818" cy="2561971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795646"/>
            <a:ext cx="366947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Это- мы!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1580" y="1738848"/>
            <a:ext cx="7018316" cy="46365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99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группа дыхание\IMG_20190206_12003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2411" y="3591625"/>
            <a:ext cx="3446585" cy="27329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группа дыхание\IMG_20190206_1215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847" y="520505"/>
            <a:ext cx="2638618" cy="39248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группа дыхание\IMG_20190206_12375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71007" y="1879600"/>
            <a:ext cx="2537221" cy="45082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группа дыхание\IMG_20190206_12515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7186" y="3319975"/>
            <a:ext cx="2243620" cy="32968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наши фото\группа дыхание\IMG_20190206_14483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5658" y="595086"/>
            <a:ext cx="4630057" cy="25690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45715" y="531898"/>
            <a:ext cx="3062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Встреча с группой «Дыхание»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группа дыхание\IMG_20190206_1519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5975" y="3212215"/>
            <a:ext cx="4834792" cy="27210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группа дыхание\IMG_20190206_15485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3077" y="3272055"/>
            <a:ext cx="4728467" cy="26611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группа дыхание\IMG_20190206_16041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9770" y="493307"/>
            <a:ext cx="4707202" cy="26492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02400" y="798286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Волонтёрская группа «Дыхание» провела с учениками игры на свежем воздухе.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Прекрасное настроение!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занятие И,В\DSC0446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547" y="489401"/>
            <a:ext cx="4140939" cy="31057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занятие И,В\DSC044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2686" y="3817257"/>
            <a:ext cx="3465324" cy="23699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занятие И,В\DSC0445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8914" y="3351500"/>
            <a:ext cx="4077143" cy="30578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наши фото\занятие И,В\DSC044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12229" y="769259"/>
            <a:ext cx="3078114" cy="2529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3 user\Desktop\наши фото\занятие И,В\DSC0443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4862" y="3817257"/>
            <a:ext cx="3407292" cy="2555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723086" y="943429"/>
            <a:ext cx="245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активно работаем на открытом занятии.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фото откр.зан\DSC041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152" y="1036675"/>
            <a:ext cx="3189767" cy="23923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фото откр.зан\DSC041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1262" y="3810637"/>
            <a:ext cx="3685736" cy="25268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фото откр.зан\DSC0419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02444" y="532835"/>
            <a:ext cx="4162204" cy="3121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наши фото\фото откр.зан\DSC0418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19119" y="3810637"/>
            <a:ext cx="3386027" cy="2539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78116" y="1124165"/>
            <a:ext cx="2718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Королевство Здоровья»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занятия с психологом\IMG_20190118_1415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3016" y="1638067"/>
            <a:ext cx="3373086" cy="47548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занятия с психологом\IMG_20190118_14155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55" y="1716258"/>
            <a:ext cx="3105701" cy="45984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зарница 1\DSC0648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479" y="666374"/>
            <a:ext cx="4315537" cy="33441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3016" y="548641"/>
            <a:ext cx="641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Так проходят встречи с психологом и школьным медиком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994" y="705674"/>
            <a:ext cx="4319034" cy="3272768"/>
          </a:xfrm>
          <a:prstGeom prst="ellipse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9923" y="1221518"/>
            <a:ext cx="3184287" cy="244548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60520">
            <a:off x="7553820" y="2213567"/>
            <a:ext cx="3857625" cy="408882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314" y="4375052"/>
            <a:ext cx="3615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Участие в военно-патриотической игре «Зарница»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E:\Новая папка\DSC064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8713" y="542924"/>
            <a:ext cx="4829175" cy="30432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929" y="3653507"/>
            <a:ext cx="5174425" cy="280629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22317" y="365055"/>
            <a:ext cx="4359850" cy="3288452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8585" y="3924886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ВСЕГДА ПОБЕЖДАЕТ ДРУЖБА!!!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7765366" y="4670473"/>
            <a:ext cx="3699803" cy="1589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Готовим пьедестал для знамени.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конкурс стихов\DSC040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8463" y="3474722"/>
            <a:ext cx="3749704" cy="29846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конкурс стихов\DSC040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167" y="372060"/>
            <a:ext cx="3491006" cy="31615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конкурс стихов\DSC0407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73329" y="3562472"/>
            <a:ext cx="3240486" cy="2659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конкурс стихов\DSC0408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87397" y="924370"/>
            <a:ext cx="2514201" cy="23082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68948" y="914400"/>
            <a:ext cx="2841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Обучающиеся класса принимают активное участие  в школьных конкурсах стихов.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3 user\Desktop\наши фото\фото призёров стихов\IMG_20190207_144827.jpg"/>
          <p:cNvPicPr/>
          <p:nvPr/>
        </p:nvPicPr>
        <p:blipFill>
          <a:blip r:embed="rId7" cstate="email"/>
          <a:srcRect t="-3673"/>
          <a:stretch>
            <a:fillRect/>
          </a:stretch>
        </p:blipFill>
        <p:spPr bwMode="auto">
          <a:xfrm>
            <a:off x="5458523" y="2853392"/>
            <a:ext cx="2672862" cy="21942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>
          <a:xfrm>
            <a:off x="5550111" y="4792384"/>
            <a:ext cx="2581274" cy="1666946"/>
          </a:xfrm>
          <a:prstGeom prst="upArrow">
            <a:avLst>
              <a:gd name="adj1" fmla="val 50000"/>
              <a:gd name="adj2" fmla="val 48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держать!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4" name="Рисунок 3" descr="C:\Users\13 user\Desktop\наши фото\новый год 2019\DSC038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2276" y="594772"/>
            <a:ext cx="3098948" cy="23242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новый год 2019\DSC039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9151" y="3747520"/>
            <a:ext cx="3279701" cy="2459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наши фото\новый год 2019\DSC0391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50" y="3747520"/>
            <a:ext cx="3524250" cy="2643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3 user\Desktop\наши фото\новый год 2019\DSC0390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9371" y="991815"/>
            <a:ext cx="3226539" cy="25883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73979" y="1179095"/>
            <a:ext cx="2464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дискотека!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ждали её очень долго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pic>
        <p:nvPicPr>
          <p:cNvPr id="4" name="Рисунок 3" descr="C:\Users\13 user\Desktop\наши фото\мастеркласс строитель\DSC040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5004" y="299905"/>
            <a:ext cx="4091331" cy="2658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мастеркласс строитель\DSC040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0361" y="3019025"/>
            <a:ext cx="3713693" cy="27211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мастеркласс строитель\DSC0401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7545" y="3935244"/>
            <a:ext cx="3067050" cy="2300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мастеркласс строитель\DSC0401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6148" y="2261797"/>
            <a:ext cx="2145572" cy="20409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3 user\Desktop\наши фото\мастеркласс строитель\DSC0402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3816" y="2655693"/>
            <a:ext cx="2089962" cy="21661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09874" y="709863"/>
            <a:ext cx="3980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профессии «Строитель»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1438" y="5692113"/>
            <a:ext cx="5019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Отгадками украшали новогоднюю ёлку.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815926" y="1181686"/>
            <a:ext cx="1927274" cy="10832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Награда за труд.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05" y="0"/>
            <a:ext cx="119465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526" y="510639"/>
            <a:ext cx="103909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 развитой и здоровой личности на физическом, духовном и психологическом уровне с помощью внедрения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развивающих технологий в учебно-воспитательный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традициями и обычаями бережного отношения к собственному здоровью.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  понимание значимости здоровья для собственного самоутверждения и социального благополучия.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демонстрации учащимися достижений по сохранению здоровья, спортивных достижений.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 вредных привычек учащихся средствами физической культуры и занятий спортом.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экологическое просвещение. Воспитание экологической культуры.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 потребительского отношения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58362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мастеркласс строитель\DSC040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61003" y="756995"/>
            <a:ext cx="3213006" cy="26911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мастеркласс строитель\DSC040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5474" y="756995"/>
            <a:ext cx="3301256" cy="3091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мастеркласс строитель\DSC0402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51171" y="3770142"/>
            <a:ext cx="3398269" cy="24427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мастеркласс строитель\DSC040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61003" y="3852503"/>
            <a:ext cx="3147237" cy="23604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64505" y="886265"/>
            <a:ext cx="27476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Попробовали себя в роли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строителя.</a:t>
            </a: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535" y="393895"/>
            <a:ext cx="10607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Экскурсия в учебно-производственные   мастерские ГБПОУЛО «СИТ»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Выскатка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сланцевского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C:\Users\13 user\Desktop\Screenshot_2019-05-28-11-35-07-140_com.android.brows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9637" y="1220296"/>
            <a:ext cx="3846431" cy="4352418"/>
          </a:xfrm>
          <a:prstGeom prst="roundRect">
            <a:avLst/>
          </a:prstGeom>
        </p:spPr>
      </p:pic>
      <p:pic>
        <p:nvPicPr>
          <p:cNvPr id="5" name="Рисунок 5" descr="C:\Users\13 user\Desktop\занятие +ввыскатка\IMG_20190523_152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4252" y="1638668"/>
            <a:ext cx="3929062" cy="44807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C:\Users\13 user\Desktop\занятие +ввыскатка\IMG_20190523_152514.jpg"/>
          <p:cNvPicPr>
            <a:picLocks noChangeAspect="1" noChangeArrowheads="1"/>
          </p:cNvPicPr>
          <p:nvPr/>
        </p:nvPicPr>
        <p:blipFill>
          <a:blip r:embed="rId5" cstate="email"/>
          <a:srcRect r="-192"/>
          <a:stretch>
            <a:fillRect/>
          </a:stretch>
        </p:blipFill>
        <p:spPr bwMode="auto">
          <a:xfrm>
            <a:off x="4329771" y="2152357"/>
            <a:ext cx="3435595" cy="42066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91865" y="1315502"/>
            <a:ext cx="330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даже посидели в тракторах! Очень здорово.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50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0"/>
            <a:ext cx="11949196" cy="6858594"/>
          </a:xfrm>
          <a:prstGeom prst="rect">
            <a:avLst/>
          </a:prstGeom>
        </p:spPr>
      </p:pic>
      <p:pic>
        <p:nvPicPr>
          <p:cNvPr id="5" name="Рисунок 4" descr="C:\Users\13 user\Desktop\занятие +ввыскатка\IMG_20190515_103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3725" y="396688"/>
            <a:ext cx="3713872" cy="21068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занятие +ввыскатка\IMG_20190515_1022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884" y="726703"/>
            <a:ext cx="3729181" cy="250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занятие +ввыскатка\IMG_20190515_1030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1896" y="2780417"/>
            <a:ext cx="3068541" cy="21538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занятие +ввыскатка\IMG_20190515_10213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3379" y="3565478"/>
            <a:ext cx="4175574" cy="23500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3 user\Desktop\занятие +ввыскатка\IMG_20190515_105420_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04268" y="1117734"/>
            <a:ext cx="3277043" cy="39340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3 user\Desktop\занятие +ввыскатка\IMG_20190515_10575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3839" y="3857331"/>
            <a:ext cx="1630290" cy="2541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37484" y="5402179"/>
            <a:ext cx="245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урокам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вейного дела.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92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04" y="-594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пож.экскурсия\IMG_20190417_0952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8450" y="278223"/>
            <a:ext cx="4930415" cy="31186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пож.экскурсия\IMG_20190417_094353.jpg"/>
          <p:cNvPicPr/>
          <p:nvPr/>
        </p:nvPicPr>
        <p:blipFill>
          <a:blip r:embed="rId4" cstate="email"/>
          <a:srcRect r="-2910"/>
          <a:stretch>
            <a:fillRect/>
          </a:stretch>
        </p:blipFill>
        <p:spPr bwMode="auto">
          <a:xfrm>
            <a:off x="5789506" y="3249496"/>
            <a:ext cx="2945808" cy="32991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пож.экскурсия\IMG_20190417_092441.jpg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778270" y="478302"/>
            <a:ext cx="3123312" cy="38891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пож.экскурсия\IMG_20190417_094050.jpg"/>
          <p:cNvPicPr/>
          <p:nvPr/>
        </p:nvPicPr>
        <p:blipFill>
          <a:blip r:embed="rId6" cstate="email"/>
          <a:srcRect r="-2245"/>
          <a:stretch>
            <a:fillRect/>
          </a:stretch>
        </p:blipFill>
        <p:spPr bwMode="auto">
          <a:xfrm>
            <a:off x="8335577" y="3033448"/>
            <a:ext cx="3205117" cy="33677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77126" y="4535905"/>
            <a:ext cx="2312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интересно всё!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пожарную часть.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6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86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спортивный праздник\IMG_20190429_1510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8083" y="1487500"/>
            <a:ext cx="4250002" cy="23919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спортивный праздник\IMG_20190429_1512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2428" y="4039646"/>
            <a:ext cx="4058616" cy="22841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спортивный праздник\IMG_20190429_151525.jpg"/>
          <p:cNvPicPr/>
          <p:nvPr/>
        </p:nvPicPr>
        <p:blipFill rotWithShape="1">
          <a:blip r:embed="rId5" cstate="email"/>
          <a:srcRect r="-2646"/>
          <a:stretch/>
        </p:blipFill>
        <p:spPr bwMode="auto">
          <a:xfrm>
            <a:off x="8273809" y="2205802"/>
            <a:ext cx="2995612" cy="20196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спортивный праздник\IMG_20190429_151703.jpg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899201" y="3123704"/>
            <a:ext cx="3672799" cy="20986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спортивный праздник\IMG_20190429_15174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6619" y="823723"/>
            <a:ext cx="2814943" cy="15842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04937" y="721895"/>
            <a:ext cx="71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«Вместе с мамой»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856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спортивный праздник\IMG_20190429_1518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5972" y="4332538"/>
            <a:ext cx="3192787" cy="20046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спортивный праздник\IMG_20190429_152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0336" y="907509"/>
            <a:ext cx="3279139" cy="20046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спортивный праздник\IMG_20190429_1526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02763" y="3246611"/>
            <a:ext cx="3079434" cy="17331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спортивный праздник\IMG_20190429_153301.jpg"/>
          <p:cNvPicPr/>
          <p:nvPr/>
        </p:nvPicPr>
        <p:blipFill rotWithShape="1">
          <a:blip r:embed="rId6" cstate="email"/>
          <a:srcRect l="-976"/>
          <a:stretch/>
        </p:blipFill>
        <p:spPr bwMode="auto">
          <a:xfrm>
            <a:off x="8789080" y="3684705"/>
            <a:ext cx="2489348" cy="2298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наши фото\спортивный праздник\IMG_20190429_15365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73150" y="975274"/>
            <a:ext cx="4231860" cy="23816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>
            <a:off x="4345941" y="1538126"/>
            <a:ext cx="1949116" cy="1708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Ай, да мамочки. Молодцы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25218" y="3326510"/>
            <a:ext cx="461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очень поддерживали своих родителей.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66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наши фото\народные игры\IMG_20190305_1713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4065" y="2757389"/>
            <a:ext cx="2998341" cy="36292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наши фото\народные игры\IMG_20190305_1706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6446" y="1083211"/>
            <a:ext cx="2869810" cy="34887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наши фото\народные игры\IMG_20190305_17005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1377" y="548639"/>
            <a:ext cx="3538423" cy="4023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наши фото\народные игры\IMG_20190305_16584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51835" y="2093679"/>
            <a:ext cx="2320113" cy="43806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89800" y="548639"/>
            <a:ext cx="412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народных игр очень дисциплинирует ребят и дарит им хорошее настроение.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67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297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занятие +ввыскатка\IMG_20190517_1428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8203" y="1661331"/>
            <a:ext cx="4401890" cy="24773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занятие +ввыскатка\IMG_20190517_1435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6057" y="1996256"/>
            <a:ext cx="2124222" cy="18075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занятие +ввыскатка\IMG_20190517_1439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58017" y="3971533"/>
            <a:ext cx="2402565" cy="20721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3 user\Desktop\занятие +ввыскатка\IMG_20190517_14435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6487" y="4238773"/>
            <a:ext cx="3399397" cy="1913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занятие +ввыскатка\IMG_20190517_14345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58017" y="1733934"/>
            <a:ext cx="2934896" cy="19989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8147" y="360947"/>
            <a:ext cx="1013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Спортивно-подвижные  игры способствуют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двигательного режима, улучшению здоровья, повышению умственной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обучающихся.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942" y="1420837"/>
            <a:ext cx="18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 2019уч.г.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192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949196" cy="6858594"/>
          </a:xfrm>
          <a:prstGeom prst="rect">
            <a:avLst/>
          </a:prstGeom>
        </p:spPr>
      </p:pic>
      <p:pic>
        <p:nvPicPr>
          <p:cNvPr id="3" name="Рисунок 2" descr="C:\Users\13 user\Desktop\фото зож\IMG_20190430_10062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2253" y="526229"/>
            <a:ext cx="3658652" cy="21830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3 user\Desktop\фото зож\IMG_20190430_1007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168" y="709863"/>
            <a:ext cx="3165481" cy="2073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3 user\Desktop\фото зож\IMG_20190430_10141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31525" y="2471988"/>
            <a:ext cx="2955980" cy="36716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3 user\Desktop\фото зож\IMG_20190430_10250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42101" y="2709288"/>
            <a:ext cx="3989424" cy="37107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3 user\Desktop\фото зож\IMG_20190430_10220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61904" y="2926980"/>
            <a:ext cx="3394001" cy="34236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3378" y="500721"/>
            <a:ext cx="3459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Заключительный рейд- уборка школьной территории.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Чистота !!!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Можно на каникулы!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92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230028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9655" y="590843"/>
            <a:ext cx="10592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 Принятие ценности здоровья, как одной из главных ценностей человека позволит обучающимся с ограниченными возможностями здоровья ориентировать свое поведение на сбережение и укрепление здоровья своего и окружающих;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Успешно адаптироваться в образовательном и социальном пространстве;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  Раскрыть творческие способности у обучающихся с ОВЗ;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4. Наиболее полно реализовать личностный потенциал, приумножить успехи в спорте.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164304" y="1457243"/>
            <a:ext cx="83739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Дальнейшее развитие проекта.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технологий во все виды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по воспитанию здорового ребенка осуществляется через систему физкультурно-оздоровительной работы, включающей в себя все направления.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и формировать осознанную, добровольную мотивацию к получению знаний и сохранению собственного здоровья, а также воспитывать привычку к здоровому образу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i="1" dirty="0" smtClean="0">
                <a:solidFill>
                  <a:prstClr val="black"/>
                </a:solidFill>
              </a:rPr>
              <a:t>Таким </a:t>
            </a:r>
            <a:r>
              <a:rPr lang="ru-RU" sz="2000" b="1" i="1" dirty="0">
                <a:solidFill>
                  <a:prstClr val="black"/>
                </a:solidFill>
              </a:rPr>
              <a:t>образом, проводя комплекс мер по </a:t>
            </a:r>
            <a:r>
              <a:rPr lang="ru-RU" sz="2000" b="1" i="1" dirty="0" err="1">
                <a:solidFill>
                  <a:prstClr val="black"/>
                </a:solidFill>
              </a:rPr>
              <a:t>здоровьесбережению</a:t>
            </a:r>
            <a:r>
              <a:rPr lang="ru-RU" sz="2000" b="1" i="1" dirty="0">
                <a:solidFill>
                  <a:prstClr val="black"/>
                </a:solidFill>
              </a:rPr>
              <a:t>, я отмечаю возросшую творческую активность детей, работоспособность, укрепление межличностных </a:t>
            </a:r>
            <a:r>
              <a:rPr lang="ru-RU" sz="2000" b="1" i="1" dirty="0" smtClean="0">
                <a:solidFill>
                  <a:prstClr val="black"/>
                </a:solidFill>
              </a:rPr>
              <a:t>отношений.</a:t>
            </a:r>
            <a:endParaRPr lang="ru-RU" sz="20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9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379" y="-594"/>
            <a:ext cx="12192000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3771" y="807522"/>
            <a:ext cx="103909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участники проекта: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класса.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долгосрочный (2018 - 2019).</a:t>
            </a:r>
          </a:p>
          <a:p>
            <a:pPr indent="571500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проекта: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Ιэтап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2018 (сентябрь) - организационный;</a:t>
            </a:r>
          </a:p>
          <a:p>
            <a:pPr indent="571500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ΙΙэтап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2018-2019(сентябрь-май) – формирование и создание условий для развития всесторонне развитой и здоровой личности на физическом, духовном и психологическом уровне путем внедрения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развивающих технологий в учебно-воспитательный процесс;</a:t>
            </a:r>
          </a:p>
          <a:p>
            <a:pPr indent="571500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ΙΙΙэтап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2018-2019(май) – заключительный (подведение итогов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57150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 проекта:	</a:t>
            </a:r>
          </a:p>
          <a:p>
            <a:pPr indent="57150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Проект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и здоровый мир» направлен на пропаганду ЗОЖ,  воспитание привычки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постоянным занятиям физкультурой и спортом не с целью спортивных достижений, а с целью ежедневного оздоровления своего организма. </a:t>
            </a:r>
          </a:p>
          <a:p>
            <a:pPr indent="57150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2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69979"/>
            <a:ext cx="12070598" cy="6928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260" y="783772"/>
            <a:ext cx="66501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</a:p>
          <a:p>
            <a:pPr lvl="0"/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-ответственно относиться к своему здоровью и здоровью окружающих;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-вести здоровый образ жизни;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-воспитывать в себе инициативу, творчество, организаторские способности;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-избегать конфликтные ситуации и умело их разрешать;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 вести себя в общественных местах;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-поддерживать дружеские отношения со взрослыми людьми и сверстниками;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-знать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экологии на их здоровье;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нанесении вреда своему организму вредными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95647" y="665018"/>
            <a:ext cx="3640456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приемы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   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жизненных задач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14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2" y="-594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169" y="362271"/>
            <a:ext cx="4991433" cy="3547754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2271"/>
            <a:ext cx="4480956" cy="3360717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706" y="3079827"/>
            <a:ext cx="5241791" cy="3423063"/>
          </a:xfrm>
          <a:prstGeom prst="flowChartAlternateProcess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8990" y="4139833"/>
            <a:ext cx="246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по родному краю.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234" y="3216503"/>
            <a:ext cx="187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1четверть</a:t>
            </a:r>
          </a:p>
          <a:p>
            <a:pPr algn="ctr"/>
            <a:r>
              <a:rPr lang="ru-RU" b="1" i="1" dirty="0" smtClean="0"/>
              <a:t>Осень. Листопад.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61625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726" y="0"/>
            <a:ext cx="1194919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7662" y="769185"/>
            <a:ext cx="422761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Тематическая прогулка на водоём:</a:t>
            </a:r>
          </a:p>
          <a:p>
            <a:pPr algn="ctr"/>
            <a:r>
              <a:rPr lang="ru-RU" sz="3200" b="1" i="1" dirty="0"/>
              <a:t>н</a:t>
            </a:r>
            <a:r>
              <a:rPr lang="ru-RU" sz="3200" b="1" i="1" dirty="0" smtClean="0"/>
              <a:t>аблюдение за утками.</a:t>
            </a:r>
            <a:endParaRPr lang="ru-RU" sz="32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861" y="403984"/>
            <a:ext cx="4326577" cy="3244933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188" y="2840192"/>
            <a:ext cx="4422887" cy="3317165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803" y="3004457"/>
            <a:ext cx="4647211" cy="3368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29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01" y="130332"/>
            <a:ext cx="1194919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55" y="2345377"/>
            <a:ext cx="2214377" cy="393667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6932" y="1864129"/>
            <a:ext cx="2615169" cy="464919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337" y="2155372"/>
            <a:ext cx="2555050" cy="4542311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81" y="756755"/>
            <a:ext cx="3937330" cy="2214748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6853" y="756755"/>
            <a:ext cx="5245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 в городской библиотеке.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58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820</Words>
  <Application>Microsoft Office PowerPoint</Application>
  <PresentationFormat>Произвольный</PresentationFormat>
  <Paragraphs>157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75</cp:revision>
  <dcterms:created xsi:type="dcterms:W3CDTF">2019-04-08T07:01:27Z</dcterms:created>
  <dcterms:modified xsi:type="dcterms:W3CDTF">2019-06-06T09:40:51Z</dcterms:modified>
</cp:coreProperties>
</file>