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2" r:id="rId4"/>
    <p:sldId id="263" r:id="rId5"/>
    <p:sldId id="267" r:id="rId6"/>
    <p:sldId id="264" r:id="rId7"/>
    <p:sldId id="265" r:id="rId8"/>
    <p:sldId id="258" r:id="rId9"/>
    <p:sldId id="259" r:id="rId10"/>
    <p:sldId id="260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9F23C-2F27-47D6-AE87-360CD881643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A0D6-F037-46AC-97EC-F0B2F59692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4A0D6-F037-46AC-97EC-F0B2F59692A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Итоговая беседа на тему: «Экскурсии </a:t>
            </a:r>
            <a:r>
              <a:rPr lang="ru-RU" b="1" dirty="0" smtClean="0"/>
              <a:t>по городу </a:t>
            </a:r>
            <a:r>
              <a:rPr lang="ru-RU" b="1" dirty="0" smtClean="0"/>
              <a:t>Сланцы».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373216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/>
              <a:t>Подготовила:</a:t>
            </a:r>
          </a:p>
          <a:p>
            <a:pPr algn="r"/>
            <a:r>
              <a:rPr lang="ru-RU" b="1" dirty="0" smtClean="0"/>
              <a:t>Воспитатель: Баринова Е.А.</a:t>
            </a:r>
            <a:endParaRPr lang="ru-RU" b="1" dirty="0"/>
          </a:p>
        </p:txBody>
      </p:sp>
      <p:pic>
        <p:nvPicPr>
          <p:cNvPr id="4" name="Picture 2" descr="http://lenfond.ru/wp-content/uploads/2017/08/maxresdefault-e1502697521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624736" cy="3831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Парк Культуры и Отдыха г. Сланцы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Наша итоговая работа: Макет города Сланцы- изучение главных улиц.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Спасибо!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429000"/>
            <a:ext cx="4015556" cy="32849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>
                <a:latin typeface="+mj-lt"/>
              </a:rPr>
              <a:t>Цель:</a:t>
            </a:r>
            <a:br>
              <a:rPr lang="ru-RU" sz="3500" b="1" dirty="0" smtClean="0">
                <a:latin typeface="+mj-lt"/>
              </a:rPr>
            </a:br>
            <a:r>
              <a:rPr lang="ru-RU" sz="3500" b="1" dirty="0" smtClean="0">
                <a:latin typeface="+mj-lt"/>
              </a:rPr>
              <a:t>1.Развитие познавательных способностей и навыков, расширение и углубление  предметных и </a:t>
            </a:r>
            <a:r>
              <a:rPr lang="ru-RU" sz="3500" b="1" dirty="0" err="1" smtClean="0">
                <a:latin typeface="+mj-lt"/>
              </a:rPr>
              <a:t>метапредметных</a:t>
            </a:r>
            <a:r>
              <a:rPr lang="ru-RU" sz="3500" b="1" dirty="0" smtClean="0">
                <a:latin typeface="+mj-lt"/>
              </a:rPr>
              <a:t> знаний.</a:t>
            </a:r>
            <a:br>
              <a:rPr lang="ru-RU" sz="3500" b="1" dirty="0" smtClean="0">
                <a:latin typeface="+mj-lt"/>
              </a:rPr>
            </a:br>
            <a:r>
              <a:rPr lang="ru-RU" sz="3500" b="1" dirty="0" smtClean="0">
                <a:latin typeface="+mj-lt"/>
              </a:rPr>
              <a:t>2. Осуществление комплексного подхода к воспитанию в духе патриотизма, приобщение дошкольников к истории и культуре родного города, местным достопримечательностям, воспитание любви и привязанности к родному краю.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Макет г.Сланцы</a:t>
            </a:r>
            <a:endParaRPr lang="ru-RU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66858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Закрепляем знания  истории г. Сланцы и улиц.</a:t>
            </a:r>
            <a:endParaRPr lang="ru-RU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278826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1941 г. все было разрушено, уцелела только улица Кирова.</a:t>
            </a:r>
            <a:endParaRPr lang="ru-RU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МФЦ Мои документы </a:t>
            </a:r>
            <a:r>
              <a:rPr lang="ru-RU" b="1" dirty="0" err="1" smtClean="0"/>
              <a:t>Сланцевского</a:t>
            </a:r>
            <a:r>
              <a:rPr lang="ru-RU" b="1" dirty="0" smtClean="0"/>
              <a:t> </a:t>
            </a:r>
            <a:r>
              <a:rPr lang="ru-RU" b="1" dirty="0" smtClean="0"/>
              <a:t>района.</a:t>
            </a:r>
            <a:r>
              <a:rPr lang="ru-RU" b="1" dirty="0" smtClean="0"/>
              <a:t> </a:t>
            </a:r>
            <a:r>
              <a:rPr lang="ru-RU" b="1" dirty="0" err="1" smtClean="0"/>
              <a:t>СберБанк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384376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664502" cy="48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  <a:cs typeface="Times New Roman" pitchFamily="18" charset="0"/>
              </a:rPr>
              <a:t>Администрация муниципального образования Сланцевский муниципальный район Ленинградской области</a:t>
            </a:r>
            <a:endParaRPr lang="ru-RU" sz="40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251520" y="2924944"/>
            <a:ext cx="441649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Сланцевский Историко-краеведческий Музей.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5266532" cy="394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060848"/>
            <a:ext cx="3017831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Сланцевская Межрайонная Больница.</a:t>
            </a:r>
            <a:endParaRPr lang="ru-RU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268292" cy="320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89</Words>
  <Application>Microsoft Office PowerPoint</Application>
  <PresentationFormat>Экран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Итоговая беседа на тему: «Экскурсии по городу Сланцы».</vt:lpstr>
      <vt:lpstr>Слайд 2</vt:lpstr>
      <vt:lpstr>Макет г.Сланцы</vt:lpstr>
      <vt:lpstr>Закрепляем знания  истории г. Сланцы и улиц.</vt:lpstr>
      <vt:lpstr>В 1941 г. все было разрушено, уцелела только улица Кирова.</vt:lpstr>
      <vt:lpstr>МФЦ Мои документы Сланцевского района. СберБанк.</vt:lpstr>
      <vt:lpstr>Администрация муниципального образования Сланцевский муниципальный район Ленинградской области</vt:lpstr>
      <vt:lpstr>Сланцевский Историко-краеведческий Музей.</vt:lpstr>
      <vt:lpstr>Сланцевская Межрайонная Больница.</vt:lpstr>
      <vt:lpstr>Парк Культуры и Отдыха г. Сланцы</vt:lpstr>
      <vt:lpstr>Наша итоговая работа: Макет города Сланцы- изучение главных улиц.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8</cp:revision>
  <dcterms:created xsi:type="dcterms:W3CDTF">2022-05-26T13:07:53Z</dcterms:created>
  <dcterms:modified xsi:type="dcterms:W3CDTF">2022-05-26T14:21:42Z</dcterms:modified>
</cp:coreProperties>
</file>