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4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4E54AF4-34DE-4934-88DF-CEAB39B84A5C}" type="doc">
      <dgm:prSet loTypeId="urn:microsoft.com/office/officeart/2005/8/layout/list1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0B909F33-AE0B-4442-85A2-7B0B67DC7A96}">
      <dgm:prSet phldrT="[Текст]" custT="1"/>
      <dgm:spPr/>
      <dgm:t>
        <a:bodyPr/>
        <a:lstStyle/>
        <a:p>
          <a:pPr algn="l"/>
          <a:r>
            <a:rPr lang="ru-RU" sz="2000" b="1" dirty="0" smtClean="0"/>
            <a:t>Технология модульного обучения</a:t>
          </a:r>
          <a:endParaRPr lang="ru-RU" sz="2000" b="1" dirty="0"/>
        </a:p>
      </dgm:t>
    </dgm:pt>
    <dgm:pt modelId="{16C2C763-87B4-4FDC-B7B4-530AFB326459}" type="parTrans" cxnId="{F2E9528B-727E-4874-B262-5C0F15D86CF8}">
      <dgm:prSet/>
      <dgm:spPr/>
      <dgm:t>
        <a:bodyPr/>
        <a:lstStyle/>
        <a:p>
          <a:pPr algn="l"/>
          <a:endParaRPr lang="ru-RU"/>
        </a:p>
      </dgm:t>
    </dgm:pt>
    <dgm:pt modelId="{8CAB749C-4246-4CE2-9DA5-FD204015D217}" type="sibTrans" cxnId="{F2E9528B-727E-4874-B262-5C0F15D86CF8}">
      <dgm:prSet/>
      <dgm:spPr/>
      <dgm:t>
        <a:bodyPr/>
        <a:lstStyle/>
        <a:p>
          <a:pPr algn="l"/>
          <a:endParaRPr lang="ru-RU"/>
        </a:p>
      </dgm:t>
    </dgm:pt>
    <dgm:pt modelId="{51AF0EF6-2E39-45CC-A35B-87FE3169593C}">
      <dgm:prSet phldrT="[Текст]" custT="1"/>
      <dgm:spPr/>
      <dgm:t>
        <a:bodyPr/>
        <a:lstStyle/>
        <a:p>
          <a:pPr algn="l"/>
          <a:r>
            <a:rPr lang="ru-RU" sz="2000" b="1" dirty="0" smtClean="0"/>
            <a:t>Технология индивидуального обучения</a:t>
          </a:r>
          <a:endParaRPr lang="ru-RU" sz="2000" b="1" dirty="0"/>
        </a:p>
      </dgm:t>
    </dgm:pt>
    <dgm:pt modelId="{F2E76EFD-704C-458E-A9F2-F0AB5BAA0AB5}" type="parTrans" cxnId="{E0753F86-63ED-4F9D-8D90-304D60A08E7D}">
      <dgm:prSet/>
      <dgm:spPr/>
      <dgm:t>
        <a:bodyPr/>
        <a:lstStyle/>
        <a:p>
          <a:pPr algn="l"/>
          <a:endParaRPr lang="ru-RU"/>
        </a:p>
      </dgm:t>
    </dgm:pt>
    <dgm:pt modelId="{6C7D5831-A24D-4DCB-A498-E82D4B9751DC}" type="sibTrans" cxnId="{E0753F86-63ED-4F9D-8D90-304D60A08E7D}">
      <dgm:prSet/>
      <dgm:spPr/>
      <dgm:t>
        <a:bodyPr/>
        <a:lstStyle/>
        <a:p>
          <a:pPr algn="l"/>
          <a:endParaRPr lang="ru-RU"/>
        </a:p>
      </dgm:t>
    </dgm:pt>
    <dgm:pt modelId="{F54D2B55-8704-4B7C-BC6E-C53CADD97728}">
      <dgm:prSet phldrT="[Текст]" custT="1"/>
      <dgm:spPr/>
      <dgm:t>
        <a:bodyPr/>
        <a:lstStyle/>
        <a:p>
          <a:pPr algn="l"/>
          <a:r>
            <a:rPr lang="ru-RU" sz="2000" b="1" dirty="0" smtClean="0"/>
            <a:t>Игровые </a:t>
          </a:r>
          <a:r>
            <a:rPr lang="ru-RU" sz="2000" b="1" dirty="0" smtClean="0"/>
            <a:t>технологии</a:t>
          </a:r>
          <a:endParaRPr lang="ru-RU" sz="2000" b="1" dirty="0"/>
        </a:p>
      </dgm:t>
    </dgm:pt>
    <dgm:pt modelId="{8CD4218F-4D0A-4C95-8B04-280D87E4EE63}" type="parTrans" cxnId="{5DC73958-F139-4FAF-B3DB-F98014B86800}">
      <dgm:prSet/>
      <dgm:spPr/>
      <dgm:t>
        <a:bodyPr/>
        <a:lstStyle/>
        <a:p>
          <a:pPr algn="l"/>
          <a:endParaRPr lang="ru-RU"/>
        </a:p>
      </dgm:t>
    </dgm:pt>
    <dgm:pt modelId="{1DEDD3E0-77D9-43CB-997B-8C5673291C5F}" type="sibTrans" cxnId="{5DC73958-F139-4FAF-B3DB-F98014B86800}">
      <dgm:prSet/>
      <dgm:spPr/>
      <dgm:t>
        <a:bodyPr/>
        <a:lstStyle/>
        <a:p>
          <a:pPr algn="l"/>
          <a:endParaRPr lang="ru-RU"/>
        </a:p>
      </dgm:t>
    </dgm:pt>
    <dgm:pt modelId="{00DEDF08-5B95-4CA8-8E68-EDEED99CD9DF}">
      <dgm:prSet phldrT="[Текст]" custT="1"/>
      <dgm:spPr/>
      <dgm:t>
        <a:bodyPr/>
        <a:lstStyle/>
        <a:p>
          <a:pPr algn="l"/>
          <a:r>
            <a:rPr lang="ru-RU" sz="2000" b="1" dirty="0" smtClean="0"/>
            <a:t>Дифференцированное обучение</a:t>
          </a:r>
          <a:endParaRPr lang="ru-RU" sz="2000" b="1" dirty="0"/>
        </a:p>
      </dgm:t>
    </dgm:pt>
    <dgm:pt modelId="{D5A2C290-FF6E-4FBE-BD8F-B19CD43FA0D2}" type="parTrans" cxnId="{0AA0B753-6C8D-4704-99F7-5A5F82613805}">
      <dgm:prSet/>
      <dgm:spPr/>
      <dgm:t>
        <a:bodyPr/>
        <a:lstStyle/>
        <a:p>
          <a:pPr algn="l"/>
          <a:endParaRPr lang="ru-RU"/>
        </a:p>
      </dgm:t>
    </dgm:pt>
    <dgm:pt modelId="{3585ADF4-2DC1-4E35-9543-961137942D00}" type="sibTrans" cxnId="{0AA0B753-6C8D-4704-99F7-5A5F82613805}">
      <dgm:prSet/>
      <dgm:spPr/>
      <dgm:t>
        <a:bodyPr/>
        <a:lstStyle/>
        <a:p>
          <a:pPr algn="l"/>
          <a:endParaRPr lang="ru-RU"/>
        </a:p>
      </dgm:t>
    </dgm:pt>
    <dgm:pt modelId="{32C78355-1AB0-48A9-9E95-BCA9384BEE6E}">
      <dgm:prSet phldrT="[Текст]" custT="1"/>
      <dgm:spPr/>
      <dgm:t>
        <a:bodyPr/>
        <a:lstStyle/>
        <a:p>
          <a:pPr algn="l"/>
          <a:r>
            <a:rPr lang="ru-RU" sz="2000" b="1" dirty="0" smtClean="0"/>
            <a:t>Проблемно-поисковые технологии </a:t>
          </a:r>
          <a:endParaRPr lang="ru-RU" sz="2000" b="1" dirty="0"/>
        </a:p>
      </dgm:t>
    </dgm:pt>
    <dgm:pt modelId="{DC1DC1EC-993C-4FCA-8FBB-3956C303F0D2}" type="parTrans" cxnId="{C9308B4A-0B25-4C70-95E5-36DAADBEF3C4}">
      <dgm:prSet/>
      <dgm:spPr/>
      <dgm:t>
        <a:bodyPr/>
        <a:lstStyle/>
        <a:p>
          <a:pPr algn="l"/>
          <a:endParaRPr lang="ru-RU"/>
        </a:p>
      </dgm:t>
    </dgm:pt>
    <dgm:pt modelId="{834832D3-1456-4B83-8F03-81E5FF4CC8FD}" type="sibTrans" cxnId="{C9308B4A-0B25-4C70-95E5-36DAADBEF3C4}">
      <dgm:prSet/>
      <dgm:spPr/>
      <dgm:t>
        <a:bodyPr/>
        <a:lstStyle/>
        <a:p>
          <a:pPr algn="l"/>
          <a:endParaRPr lang="ru-RU"/>
        </a:p>
      </dgm:t>
    </dgm:pt>
    <dgm:pt modelId="{89A15887-9AA9-4F6B-8F1B-D857CAB2C505}" type="pres">
      <dgm:prSet presAssocID="{34E54AF4-34DE-4934-88DF-CEAB39B84A5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362BEBB-15C2-45AE-BDEE-6463887D3DE6}" type="pres">
      <dgm:prSet presAssocID="{0B909F33-AE0B-4442-85A2-7B0B67DC7A96}" presName="parentLin" presStyleCnt="0"/>
      <dgm:spPr/>
    </dgm:pt>
    <dgm:pt modelId="{08B4ABF4-7CE9-4E55-8E5F-9499908CFEDE}" type="pres">
      <dgm:prSet presAssocID="{0B909F33-AE0B-4442-85A2-7B0B67DC7A96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AA375E65-758B-4DFD-8637-31D61969F5B3}" type="pres">
      <dgm:prSet presAssocID="{0B909F33-AE0B-4442-85A2-7B0B67DC7A96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ADDF4F-EB31-4AB1-8524-2689ABF57793}" type="pres">
      <dgm:prSet presAssocID="{0B909F33-AE0B-4442-85A2-7B0B67DC7A96}" presName="negativeSpace" presStyleCnt="0"/>
      <dgm:spPr/>
    </dgm:pt>
    <dgm:pt modelId="{C8E86200-5E6C-427C-9C2C-A13F4F450684}" type="pres">
      <dgm:prSet presAssocID="{0B909F33-AE0B-4442-85A2-7B0B67DC7A96}" presName="childText" presStyleLbl="conFgAcc1" presStyleIdx="0" presStyleCnt="5">
        <dgm:presLayoutVars>
          <dgm:bulletEnabled val="1"/>
        </dgm:presLayoutVars>
      </dgm:prSet>
      <dgm:spPr/>
    </dgm:pt>
    <dgm:pt modelId="{693A9A58-2968-4BF3-BC51-CF51A3B66AC3}" type="pres">
      <dgm:prSet presAssocID="{8CAB749C-4246-4CE2-9DA5-FD204015D217}" presName="spaceBetweenRectangles" presStyleCnt="0"/>
      <dgm:spPr/>
    </dgm:pt>
    <dgm:pt modelId="{50F0CB02-2734-4D6A-8864-4C81FCB7A146}" type="pres">
      <dgm:prSet presAssocID="{51AF0EF6-2E39-45CC-A35B-87FE3169593C}" presName="parentLin" presStyleCnt="0"/>
      <dgm:spPr/>
    </dgm:pt>
    <dgm:pt modelId="{4BE97A75-2115-44C0-821A-06793BB9DC23}" type="pres">
      <dgm:prSet presAssocID="{51AF0EF6-2E39-45CC-A35B-87FE3169593C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A16B84E8-FD98-4863-918C-CD43C0D13356}" type="pres">
      <dgm:prSet presAssocID="{51AF0EF6-2E39-45CC-A35B-87FE3169593C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A86EB0-207B-41A8-9BDC-B48A0AF3479A}" type="pres">
      <dgm:prSet presAssocID="{51AF0EF6-2E39-45CC-A35B-87FE3169593C}" presName="negativeSpace" presStyleCnt="0"/>
      <dgm:spPr/>
    </dgm:pt>
    <dgm:pt modelId="{5828F6F4-AB68-4D82-9F19-2E80CFEF5D36}" type="pres">
      <dgm:prSet presAssocID="{51AF0EF6-2E39-45CC-A35B-87FE3169593C}" presName="childText" presStyleLbl="conFgAcc1" presStyleIdx="1" presStyleCnt="5">
        <dgm:presLayoutVars>
          <dgm:bulletEnabled val="1"/>
        </dgm:presLayoutVars>
      </dgm:prSet>
      <dgm:spPr/>
    </dgm:pt>
    <dgm:pt modelId="{5B200F23-D1E5-4C92-A605-90FC54631949}" type="pres">
      <dgm:prSet presAssocID="{6C7D5831-A24D-4DCB-A498-E82D4B9751DC}" presName="spaceBetweenRectangles" presStyleCnt="0"/>
      <dgm:spPr/>
    </dgm:pt>
    <dgm:pt modelId="{0F3281D9-F96D-468E-93A5-6A4EEE7EA4DA}" type="pres">
      <dgm:prSet presAssocID="{F54D2B55-8704-4B7C-BC6E-C53CADD97728}" presName="parentLin" presStyleCnt="0"/>
      <dgm:spPr/>
    </dgm:pt>
    <dgm:pt modelId="{C2CF0D4E-9C67-4FEB-A23D-BD6D94EBB7F9}" type="pres">
      <dgm:prSet presAssocID="{F54D2B55-8704-4B7C-BC6E-C53CADD97728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B5964FF2-0761-4F64-9894-B2BD57097199}" type="pres">
      <dgm:prSet presAssocID="{F54D2B55-8704-4B7C-BC6E-C53CADD97728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D6B456-7D6F-426E-A293-0C7F5A495189}" type="pres">
      <dgm:prSet presAssocID="{F54D2B55-8704-4B7C-BC6E-C53CADD97728}" presName="negativeSpace" presStyleCnt="0"/>
      <dgm:spPr/>
    </dgm:pt>
    <dgm:pt modelId="{AA5EC178-C014-4335-A76F-3558AAA72B17}" type="pres">
      <dgm:prSet presAssocID="{F54D2B55-8704-4B7C-BC6E-C53CADD97728}" presName="childText" presStyleLbl="conFgAcc1" presStyleIdx="2" presStyleCnt="5">
        <dgm:presLayoutVars>
          <dgm:bulletEnabled val="1"/>
        </dgm:presLayoutVars>
      </dgm:prSet>
      <dgm:spPr/>
    </dgm:pt>
    <dgm:pt modelId="{52AE8C12-D6F9-4D6C-B517-EC52F50AA5F8}" type="pres">
      <dgm:prSet presAssocID="{1DEDD3E0-77D9-43CB-997B-8C5673291C5F}" presName="spaceBetweenRectangles" presStyleCnt="0"/>
      <dgm:spPr/>
    </dgm:pt>
    <dgm:pt modelId="{0B97E00D-8CCD-4425-8164-CACFC623CF7C}" type="pres">
      <dgm:prSet presAssocID="{32C78355-1AB0-48A9-9E95-BCA9384BEE6E}" presName="parentLin" presStyleCnt="0"/>
      <dgm:spPr/>
    </dgm:pt>
    <dgm:pt modelId="{294245BF-37CC-4D02-A39D-86700F7B9611}" type="pres">
      <dgm:prSet presAssocID="{32C78355-1AB0-48A9-9E95-BCA9384BEE6E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00B6362A-4BDB-407E-B89D-768623F8D379}" type="pres">
      <dgm:prSet presAssocID="{32C78355-1AB0-48A9-9E95-BCA9384BEE6E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8F92B4-4B56-43A9-9B57-9676D2F41998}" type="pres">
      <dgm:prSet presAssocID="{32C78355-1AB0-48A9-9E95-BCA9384BEE6E}" presName="negativeSpace" presStyleCnt="0"/>
      <dgm:spPr/>
    </dgm:pt>
    <dgm:pt modelId="{DDFBE76F-B1B7-42A6-80EB-A0AB17A53794}" type="pres">
      <dgm:prSet presAssocID="{32C78355-1AB0-48A9-9E95-BCA9384BEE6E}" presName="childText" presStyleLbl="conFgAcc1" presStyleIdx="3" presStyleCnt="5">
        <dgm:presLayoutVars>
          <dgm:bulletEnabled val="1"/>
        </dgm:presLayoutVars>
      </dgm:prSet>
      <dgm:spPr/>
    </dgm:pt>
    <dgm:pt modelId="{82764BF2-8132-4B60-9032-D791F25093D8}" type="pres">
      <dgm:prSet presAssocID="{834832D3-1456-4B83-8F03-81E5FF4CC8FD}" presName="spaceBetweenRectangles" presStyleCnt="0"/>
      <dgm:spPr/>
    </dgm:pt>
    <dgm:pt modelId="{A2F1F09A-1847-4CC8-93B3-DFE0FC91853B}" type="pres">
      <dgm:prSet presAssocID="{00DEDF08-5B95-4CA8-8E68-EDEED99CD9DF}" presName="parentLin" presStyleCnt="0"/>
      <dgm:spPr/>
    </dgm:pt>
    <dgm:pt modelId="{F13D9F2F-8085-4EB1-A900-925376AC427E}" type="pres">
      <dgm:prSet presAssocID="{00DEDF08-5B95-4CA8-8E68-EDEED99CD9DF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64F3728B-750F-4F61-B287-FD54A84AC2B3}" type="pres">
      <dgm:prSet presAssocID="{00DEDF08-5B95-4CA8-8E68-EDEED99CD9DF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4E64F5-72AB-4D5A-B1D0-24530CFB2828}" type="pres">
      <dgm:prSet presAssocID="{00DEDF08-5B95-4CA8-8E68-EDEED99CD9DF}" presName="negativeSpace" presStyleCnt="0"/>
      <dgm:spPr/>
    </dgm:pt>
    <dgm:pt modelId="{7F8B42AB-BF12-4B0E-87A5-AA4CA1693F05}" type="pres">
      <dgm:prSet presAssocID="{00DEDF08-5B95-4CA8-8E68-EDEED99CD9DF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B554DB4E-5D21-4D2B-B189-E7A8C29E0460}" type="presOf" srcId="{F54D2B55-8704-4B7C-BC6E-C53CADD97728}" destId="{C2CF0D4E-9C67-4FEB-A23D-BD6D94EBB7F9}" srcOrd="0" destOrd="0" presId="urn:microsoft.com/office/officeart/2005/8/layout/list1"/>
    <dgm:cxn modelId="{5DC73958-F139-4FAF-B3DB-F98014B86800}" srcId="{34E54AF4-34DE-4934-88DF-CEAB39B84A5C}" destId="{F54D2B55-8704-4B7C-BC6E-C53CADD97728}" srcOrd="2" destOrd="0" parTransId="{8CD4218F-4D0A-4C95-8B04-280D87E4EE63}" sibTransId="{1DEDD3E0-77D9-43CB-997B-8C5673291C5F}"/>
    <dgm:cxn modelId="{F2E9528B-727E-4874-B262-5C0F15D86CF8}" srcId="{34E54AF4-34DE-4934-88DF-CEAB39B84A5C}" destId="{0B909F33-AE0B-4442-85A2-7B0B67DC7A96}" srcOrd="0" destOrd="0" parTransId="{16C2C763-87B4-4FDC-B7B4-530AFB326459}" sibTransId="{8CAB749C-4246-4CE2-9DA5-FD204015D217}"/>
    <dgm:cxn modelId="{0A0E0640-7ADC-42D2-946B-1FDDA7DB0155}" type="presOf" srcId="{00DEDF08-5B95-4CA8-8E68-EDEED99CD9DF}" destId="{64F3728B-750F-4F61-B287-FD54A84AC2B3}" srcOrd="1" destOrd="0" presId="urn:microsoft.com/office/officeart/2005/8/layout/list1"/>
    <dgm:cxn modelId="{D03C7975-1E53-48A4-BA05-4A2FCCFA580B}" type="presOf" srcId="{0B909F33-AE0B-4442-85A2-7B0B67DC7A96}" destId="{08B4ABF4-7CE9-4E55-8E5F-9499908CFEDE}" srcOrd="0" destOrd="0" presId="urn:microsoft.com/office/officeart/2005/8/layout/list1"/>
    <dgm:cxn modelId="{7A15D4B1-EC0A-4047-8638-062EC5599BAD}" type="presOf" srcId="{32C78355-1AB0-48A9-9E95-BCA9384BEE6E}" destId="{00B6362A-4BDB-407E-B89D-768623F8D379}" srcOrd="1" destOrd="0" presId="urn:microsoft.com/office/officeart/2005/8/layout/list1"/>
    <dgm:cxn modelId="{C9308B4A-0B25-4C70-95E5-36DAADBEF3C4}" srcId="{34E54AF4-34DE-4934-88DF-CEAB39B84A5C}" destId="{32C78355-1AB0-48A9-9E95-BCA9384BEE6E}" srcOrd="3" destOrd="0" parTransId="{DC1DC1EC-993C-4FCA-8FBB-3956C303F0D2}" sibTransId="{834832D3-1456-4B83-8F03-81E5FF4CC8FD}"/>
    <dgm:cxn modelId="{DD28D62E-C1F2-4A3B-B587-6CF6B6DA95FA}" type="presOf" srcId="{0B909F33-AE0B-4442-85A2-7B0B67DC7A96}" destId="{AA375E65-758B-4DFD-8637-31D61969F5B3}" srcOrd="1" destOrd="0" presId="urn:microsoft.com/office/officeart/2005/8/layout/list1"/>
    <dgm:cxn modelId="{7FDE1FBC-6188-49C5-B0EF-494E30519261}" type="presOf" srcId="{51AF0EF6-2E39-45CC-A35B-87FE3169593C}" destId="{A16B84E8-FD98-4863-918C-CD43C0D13356}" srcOrd="1" destOrd="0" presId="urn:microsoft.com/office/officeart/2005/8/layout/list1"/>
    <dgm:cxn modelId="{9AC3BFCE-E5C6-4717-BD4B-0E0675D071D2}" type="presOf" srcId="{34E54AF4-34DE-4934-88DF-CEAB39B84A5C}" destId="{89A15887-9AA9-4F6B-8F1B-D857CAB2C505}" srcOrd="0" destOrd="0" presId="urn:microsoft.com/office/officeart/2005/8/layout/list1"/>
    <dgm:cxn modelId="{78A0990D-A120-4AB5-A427-BB736CA11B11}" type="presOf" srcId="{32C78355-1AB0-48A9-9E95-BCA9384BEE6E}" destId="{294245BF-37CC-4D02-A39D-86700F7B9611}" srcOrd="0" destOrd="0" presId="urn:microsoft.com/office/officeart/2005/8/layout/list1"/>
    <dgm:cxn modelId="{1074E42D-9EC4-472A-A28D-8B53E64134BA}" type="presOf" srcId="{51AF0EF6-2E39-45CC-A35B-87FE3169593C}" destId="{4BE97A75-2115-44C0-821A-06793BB9DC23}" srcOrd="0" destOrd="0" presId="urn:microsoft.com/office/officeart/2005/8/layout/list1"/>
    <dgm:cxn modelId="{FC81D1D3-2E0E-43E7-A053-E3539401D79F}" type="presOf" srcId="{F54D2B55-8704-4B7C-BC6E-C53CADD97728}" destId="{B5964FF2-0761-4F64-9894-B2BD57097199}" srcOrd="1" destOrd="0" presId="urn:microsoft.com/office/officeart/2005/8/layout/list1"/>
    <dgm:cxn modelId="{0AA0B753-6C8D-4704-99F7-5A5F82613805}" srcId="{34E54AF4-34DE-4934-88DF-CEAB39B84A5C}" destId="{00DEDF08-5B95-4CA8-8E68-EDEED99CD9DF}" srcOrd="4" destOrd="0" parTransId="{D5A2C290-FF6E-4FBE-BD8F-B19CD43FA0D2}" sibTransId="{3585ADF4-2DC1-4E35-9543-961137942D00}"/>
    <dgm:cxn modelId="{A1C584E0-9D0A-4EE3-8197-D50F9051D2A6}" type="presOf" srcId="{00DEDF08-5B95-4CA8-8E68-EDEED99CD9DF}" destId="{F13D9F2F-8085-4EB1-A900-925376AC427E}" srcOrd="0" destOrd="0" presId="urn:microsoft.com/office/officeart/2005/8/layout/list1"/>
    <dgm:cxn modelId="{E0753F86-63ED-4F9D-8D90-304D60A08E7D}" srcId="{34E54AF4-34DE-4934-88DF-CEAB39B84A5C}" destId="{51AF0EF6-2E39-45CC-A35B-87FE3169593C}" srcOrd="1" destOrd="0" parTransId="{F2E76EFD-704C-458E-A9F2-F0AB5BAA0AB5}" sibTransId="{6C7D5831-A24D-4DCB-A498-E82D4B9751DC}"/>
    <dgm:cxn modelId="{EA9D4808-5E2B-4C73-9605-CFC7B979D764}" type="presParOf" srcId="{89A15887-9AA9-4F6B-8F1B-D857CAB2C505}" destId="{C362BEBB-15C2-45AE-BDEE-6463887D3DE6}" srcOrd="0" destOrd="0" presId="urn:microsoft.com/office/officeart/2005/8/layout/list1"/>
    <dgm:cxn modelId="{4A08EEF9-4956-44A6-A59B-AB0C207D9ABF}" type="presParOf" srcId="{C362BEBB-15C2-45AE-BDEE-6463887D3DE6}" destId="{08B4ABF4-7CE9-4E55-8E5F-9499908CFEDE}" srcOrd="0" destOrd="0" presId="urn:microsoft.com/office/officeart/2005/8/layout/list1"/>
    <dgm:cxn modelId="{1299A3C2-B662-4467-A462-1D644005737F}" type="presParOf" srcId="{C362BEBB-15C2-45AE-BDEE-6463887D3DE6}" destId="{AA375E65-758B-4DFD-8637-31D61969F5B3}" srcOrd="1" destOrd="0" presId="urn:microsoft.com/office/officeart/2005/8/layout/list1"/>
    <dgm:cxn modelId="{7CC6E47D-C602-4088-AE3D-F5B48144F3A6}" type="presParOf" srcId="{89A15887-9AA9-4F6B-8F1B-D857CAB2C505}" destId="{DAADDF4F-EB31-4AB1-8524-2689ABF57793}" srcOrd="1" destOrd="0" presId="urn:microsoft.com/office/officeart/2005/8/layout/list1"/>
    <dgm:cxn modelId="{A81F6A08-4B01-4A6E-9926-BE11C1E7306D}" type="presParOf" srcId="{89A15887-9AA9-4F6B-8F1B-D857CAB2C505}" destId="{C8E86200-5E6C-427C-9C2C-A13F4F450684}" srcOrd="2" destOrd="0" presId="urn:microsoft.com/office/officeart/2005/8/layout/list1"/>
    <dgm:cxn modelId="{0B2949E9-0215-4DD0-846F-E5DB8C2518DA}" type="presParOf" srcId="{89A15887-9AA9-4F6B-8F1B-D857CAB2C505}" destId="{693A9A58-2968-4BF3-BC51-CF51A3B66AC3}" srcOrd="3" destOrd="0" presId="urn:microsoft.com/office/officeart/2005/8/layout/list1"/>
    <dgm:cxn modelId="{D7254D5C-4B05-4ECD-B5E1-3FEA44688C18}" type="presParOf" srcId="{89A15887-9AA9-4F6B-8F1B-D857CAB2C505}" destId="{50F0CB02-2734-4D6A-8864-4C81FCB7A146}" srcOrd="4" destOrd="0" presId="urn:microsoft.com/office/officeart/2005/8/layout/list1"/>
    <dgm:cxn modelId="{15A7E50F-FF58-4227-ACE7-F240B12B70EF}" type="presParOf" srcId="{50F0CB02-2734-4D6A-8864-4C81FCB7A146}" destId="{4BE97A75-2115-44C0-821A-06793BB9DC23}" srcOrd="0" destOrd="0" presId="urn:microsoft.com/office/officeart/2005/8/layout/list1"/>
    <dgm:cxn modelId="{230F1136-14D7-4976-A0E6-7D34764849B2}" type="presParOf" srcId="{50F0CB02-2734-4D6A-8864-4C81FCB7A146}" destId="{A16B84E8-FD98-4863-918C-CD43C0D13356}" srcOrd="1" destOrd="0" presId="urn:microsoft.com/office/officeart/2005/8/layout/list1"/>
    <dgm:cxn modelId="{DB9D7C15-C002-4287-863A-B1D60B28EB47}" type="presParOf" srcId="{89A15887-9AA9-4F6B-8F1B-D857CAB2C505}" destId="{B7A86EB0-207B-41A8-9BDC-B48A0AF3479A}" srcOrd="5" destOrd="0" presId="urn:microsoft.com/office/officeart/2005/8/layout/list1"/>
    <dgm:cxn modelId="{EB5D2258-922E-4B92-90AA-5B436F3CD611}" type="presParOf" srcId="{89A15887-9AA9-4F6B-8F1B-D857CAB2C505}" destId="{5828F6F4-AB68-4D82-9F19-2E80CFEF5D36}" srcOrd="6" destOrd="0" presId="urn:microsoft.com/office/officeart/2005/8/layout/list1"/>
    <dgm:cxn modelId="{EC039DF4-3645-4737-B025-B583C9822212}" type="presParOf" srcId="{89A15887-9AA9-4F6B-8F1B-D857CAB2C505}" destId="{5B200F23-D1E5-4C92-A605-90FC54631949}" srcOrd="7" destOrd="0" presId="urn:microsoft.com/office/officeart/2005/8/layout/list1"/>
    <dgm:cxn modelId="{7834ABEE-C547-4D79-946C-6A479F836C3C}" type="presParOf" srcId="{89A15887-9AA9-4F6B-8F1B-D857CAB2C505}" destId="{0F3281D9-F96D-468E-93A5-6A4EEE7EA4DA}" srcOrd="8" destOrd="0" presId="urn:microsoft.com/office/officeart/2005/8/layout/list1"/>
    <dgm:cxn modelId="{6A30B7A5-EEEC-4143-872D-E41850BEA685}" type="presParOf" srcId="{0F3281D9-F96D-468E-93A5-6A4EEE7EA4DA}" destId="{C2CF0D4E-9C67-4FEB-A23D-BD6D94EBB7F9}" srcOrd="0" destOrd="0" presId="urn:microsoft.com/office/officeart/2005/8/layout/list1"/>
    <dgm:cxn modelId="{39C88D3B-7FA0-4838-9001-9CD83E3FF09D}" type="presParOf" srcId="{0F3281D9-F96D-468E-93A5-6A4EEE7EA4DA}" destId="{B5964FF2-0761-4F64-9894-B2BD57097199}" srcOrd="1" destOrd="0" presId="urn:microsoft.com/office/officeart/2005/8/layout/list1"/>
    <dgm:cxn modelId="{4128E27F-C7A1-489B-8E17-147990AE2345}" type="presParOf" srcId="{89A15887-9AA9-4F6B-8F1B-D857CAB2C505}" destId="{35D6B456-7D6F-426E-A293-0C7F5A495189}" srcOrd="9" destOrd="0" presId="urn:microsoft.com/office/officeart/2005/8/layout/list1"/>
    <dgm:cxn modelId="{BA766D0C-DD68-48F4-A181-72659FED7A88}" type="presParOf" srcId="{89A15887-9AA9-4F6B-8F1B-D857CAB2C505}" destId="{AA5EC178-C014-4335-A76F-3558AAA72B17}" srcOrd="10" destOrd="0" presId="urn:microsoft.com/office/officeart/2005/8/layout/list1"/>
    <dgm:cxn modelId="{E8C82EAC-0C4A-4F3D-9A76-FB95AF3ABDFA}" type="presParOf" srcId="{89A15887-9AA9-4F6B-8F1B-D857CAB2C505}" destId="{52AE8C12-D6F9-4D6C-B517-EC52F50AA5F8}" srcOrd="11" destOrd="0" presId="urn:microsoft.com/office/officeart/2005/8/layout/list1"/>
    <dgm:cxn modelId="{3A2C8445-8052-4D1F-B26A-C0FA22642137}" type="presParOf" srcId="{89A15887-9AA9-4F6B-8F1B-D857CAB2C505}" destId="{0B97E00D-8CCD-4425-8164-CACFC623CF7C}" srcOrd="12" destOrd="0" presId="urn:microsoft.com/office/officeart/2005/8/layout/list1"/>
    <dgm:cxn modelId="{37A01C2A-59F6-42BB-9BC4-BB0FC031A6DC}" type="presParOf" srcId="{0B97E00D-8CCD-4425-8164-CACFC623CF7C}" destId="{294245BF-37CC-4D02-A39D-86700F7B9611}" srcOrd="0" destOrd="0" presId="urn:microsoft.com/office/officeart/2005/8/layout/list1"/>
    <dgm:cxn modelId="{49F3AFA9-8E58-4ABE-AD53-253DEF3E456F}" type="presParOf" srcId="{0B97E00D-8CCD-4425-8164-CACFC623CF7C}" destId="{00B6362A-4BDB-407E-B89D-768623F8D379}" srcOrd="1" destOrd="0" presId="urn:microsoft.com/office/officeart/2005/8/layout/list1"/>
    <dgm:cxn modelId="{DC37FD1D-20DC-4BFC-8914-21829D4B6886}" type="presParOf" srcId="{89A15887-9AA9-4F6B-8F1B-D857CAB2C505}" destId="{9D8F92B4-4B56-43A9-9B57-9676D2F41998}" srcOrd="13" destOrd="0" presId="urn:microsoft.com/office/officeart/2005/8/layout/list1"/>
    <dgm:cxn modelId="{4D305BA3-6F97-454F-B681-6AF39088EB90}" type="presParOf" srcId="{89A15887-9AA9-4F6B-8F1B-D857CAB2C505}" destId="{DDFBE76F-B1B7-42A6-80EB-A0AB17A53794}" srcOrd="14" destOrd="0" presId="urn:microsoft.com/office/officeart/2005/8/layout/list1"/>
    <dgm:cxn modelId="{4005BC89-E6A3-46EF-840C-DF98490DF31D}" type="presParOf" srcId="{89A15887-9AA9-4F6B-8F1B-D857CAB2C505}" destId="{82764BF2-8132-4B60-9032-D791F25093D8}" srcOrd="15" destOrd="0" presId="urn:microsoft.com/office/officeart/2005/8/layout/list1"/>
    <dgm:cxn modelId="{732E9189-1605-4FED-92DE-CF19EE45C13A}" type="presParOf" srcId="{89A15887-9AA9-4F6B-8F1B-D857CAB2C505}" destId="{A2F1F09A-1847-4CC8-93B3-DFE0FC91853B}" srcOrd="16" destOrd="0" presId="urn:microsoft.com/office/officeart/2005/8/layout/list1"/>
    <dgm:cxn modelId="{A3D51090-9DC1-4681-8946-BB0B7F208191}" type="presParOf" srcId="{A2F1F09A-1847-4CC8-93B3-DFE0FC91853B}" destId="{F13D9F2F-8085-4EB1-A900-925376AC427E}" srcOrd="0" destOrd="0" presId="urn:microsoft.com/office/officeart/2005/8/layout/list1"/>
    <dgm:cxn modelId="{4545D5E7-FD6B-413C-B53C-C1D93C5BF072}" type="presParOf" srcId="{A2F1F09A-1847-4CC8-93B3-DFE0FC91853B}" destId="{64F3728B-750F-4F61-B287-FD54A84AC2B3}" srcOrd="1" destOrd="0" presId="urn:microsoft.com/office/officeart/2005/8/layout/list1"/>
    <dgm:cxn modelId="{ECD88AA5-4068-4F2B-A750-AF5C15FE20EA}" type="presParOf" srcId="{89A15887-9AA9-4F6B-8F1B-D857CAB2C505}" destId="{F74E64F5-72AB-4D5A-B1D0-24530CFB2828}" srcOrd="17" destOrd="0" presId="urn:microsoft.com/office/officeart/2005/8/layout/list1"/>
    <dgm:cxn modelId="{49B6831A-9D64-4A00-9BCB-702103A34DA4}" type="presParOf" srcId="{89A15887-9AA9-4F6B-8F1B-D857CAB2C505}" destId="{7F8B42AB-BF12-4B0E-87A5-AA4CA1693F05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E86200-5E6C-427C-9C2C-A13F4F450684}">
      <dsp:nvSpPr>
        <dsp:cNvPr id="0" name=""/>
        <dsp:cNvSpPr/>
      </dsp:nvSpPr>
      <dsp:spPr>
        <a:xfrm>
          <a:off x="0" y="400867"/>
          <a:ext cx="7286676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375E65-758B-4DFD-8637-31D61969F5B3}">
      <dsp:nvSpPr>
        <dsp:cNvPr id="0" name=""/>
        <dsp:cNvSpPr/>
      </dsp:nvSpPr>
      <dsp:spPr>
        <a:xfrm>
          <a:off x="364333" y="61387"/>
          <a:ext cx="5100673" cy="67896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793" tIns="0" rIns="192793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Технология модульного обучения</a:t>
          </a:r>
          <a:endParaRPr lang="ru-RU" sz="2000" b="1" kern="1200" dirty="0"/>
        </a:p>
      </dsp:txBody>
      <dsp:txXfrm>
        <a:off x="397477" y="94531"/>
        <a:ext cx="5034385" cy="612672"/>
      </dsp:txXfrm>
    </dsp:sp>
    <dsp:sp modelId="{5828F6F4-AB68-4D82-9F19-2E80CFEF5D36}">
      <dsp:nvSpPr>
        <dsp:cNvPr id="0" name=""/>
        <dsp:cNvSpPr/>
      </dsp:nvSpPr>
      <dsp:spPr>
        <a:xfrm>
          <a:off x="0" y="1444147"/>
          <a:ext cx="7286676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1116192"/>
              <a:satOff val="6725"/>
              <a:lumOff val="53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6B84E8-FD98-4863-918C-CD43C0D13356}">
      <dsp:nvSpPr>
        <dsp:cNvPr id="0" name=""/>
        <dsp:cNvSpPr/>
      </dsp:nvSpPr>
      <dsp:spPr>
        <a:xfrm>
          <a:off x="364333" y="1104666"/>
          <a:ext cx="5100673" cy="678960"/>
        </a:xfrm>
        <a:prstGeom prst="roundRect">
          <a:avLst/>
        </a:prstGeom>
        <a:solidFill>
          <a:schemeClr val="accent4">
            <a:hueOff val="-1116192"/>
            <a:satOff val="6725"/>
            <a:lumOff val="53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793" tIns="0" rIns="192793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Технология индивидуального обучения</a:t>
          </a:r>
          <a:endParaRPr lang="ru-RU" sz="2000" b="1" kern="1200" dirty="0"/>
        </a:p>
      </dsp:txBody>
      <dsp:txXfrm>
        <a:off x="397477" y="1137810"/>
        <a:ext cx="5034385" cy="612672"/>
      </dsp:txXfrm>
    </dsp:sp>
    <dsp:sp modelId="{AA5EC178-C014-4335-A76F-3558AAA72B17}">
      <dsp:nvSpPr>
        <dsp:cNvPr id="0" name=""/>
        <dsp:cNvSpPr/>
      </dsp:nvSpPr>
      <dsp:spPr>
        <a:xfrm>
          <a:off x="0" y="2487427"/>
          <a:ext cx="7286676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2232385"/>
              <a:satOff val="13449"/>
              <a:lumOff val="107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964FF2-0761-4F64-9894-B2BD57097199}">
      <dsp:nvSpPr>
        <dsp:cNvPr id="0" name=""/>
        <dsp:cNvSpPr/>
      </dsp:nvSpPr>
      <dsp:spPr>
        <a:xfrm>
          <a:off x="364333" y="2147947"/>
          <a:ext cx="5100673" cy="678960"/>
        </a:xfrm>
        <a:prstGeom prst="round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793" tIns="0" rIns="192793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Игровые </a:t>
          </a:r>
          <a:r>
            <a:rPr lang="ru-RU" sz="2000" b="1" kern="1200" dirty="0" smtClean="0"/>
            <a:t>технологии</a:t>
          </a:r>
          <a:endParaRPr lang="ru-RU" sz="2000" b="1" kern="1200" dirty="0"/>
        </a:p>
      </dsp:txBody>
      <dsp:txXfrm>
        <a:off x="397477" y="2181091"/>
        <a:ext cx="5034385" cy="612672"/>
      </dsp:txXfrm>
    </dsp:sp>
    <dsp:sp modelId="{DDFBE76F-B1B7-42A6-80EB-A0AB17A53794}">
      <dsp:nvSpPr>
        <dsp:cNvPr id="0" name=""/>
        <dsp:cNvSpPr/>
      </dsp:nvSpPr>
      <dsp:spPr>
        <a:xfrm>
          <a:off x="0" y="3530707"/>
          <a:ext cx="7286676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3348577"/>
              <a:satOff val="20174"/>
              <a:lumOff val="16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B6362A-4BDB-407E-B89D-768623F8D379}">
      <dsp:nvSpPr>
        <dsp:cNvPr id="0" name=""/>
        <dsp:cNvSpPr/>
      </dsp:nvSpPr>
      <dsp:spPr>
        <a:xfrm>
          <a:off x="364333" y="3191227"/>
          <a:ext cx="5100673" cy="678960"/>
        </a:xfrm>
        <a:prstGeom prst="roundRect">
          <a:avLst/>
        </a:prstGeom>
        <a:solidFill>
          <a:schemeClr val="accent4">
            <a:hueOff val="-3348577"/>
            <a:satOff val="20174"/>
            <a:lumOff val="161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793" tIns="0" rIns="192793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Проблемно-поисковые технологии </a:t>
          </a:r>
          <a:endParaRPr lang="ru-RU" sz="2000" b="1" kern="1200" dirty="0"/>
        </a:p>
      </dsp:txBody>
      <dsp:txXfrm>
        <a:off x="397477" y="3224371"/>
        <a:ext cx="5034385" cy="612672"/>
      </dsp:txXfrm>
    </dsp:sp>
    <dsp:sp modelId="{7F8B42AB-BF12-4B0E-87A5-AA4CA1693F05}">
      <dsp:nvSpPr>
        <dsp:cNvPr id="0" name=""/>
        <dsp:cNvSpPr/>
      </dsp:nvSpPr>
      <dsp:spPr>
        <a:xfrm>
          <a:off x="0" y="4573987"/>
          <a:ext cx="7286676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F3728B-750F-4F61-B287-FD54A84AC2B3}">
      <dsp:nvSpPr>
        <dsp:cNvPr id="0" name=""/>
        <dsp:cNvSpPr/>
      </dsp:nvSpPr>
      <dsp:spPr>
        <a:xfrm>
          <a:off x="364333" y="4234507"/>
          <a:ext cx="5100673" cy="678960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793" tIns="0" rIns="192793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Дифференцированное обучение</a:t>
          </a:r>
          <a:endParaRPr lang="ru-RU" sz="2000" b="1" kern="1200" dirty="0"/>
        </a:p>
      </dsp:txBody>
      <dsp:txXfrm>
        <a:off x="397477" y="4267651"/>
        <a:ext cx="5034385" cy="6126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97725-963B-4D7C-9A76-B4B31BD1E853}" type="datetimeFigureOut">
              <a:rPr lang="ru-RU" smtClean="0"/>
              <a:pPr/>
              <a:t>25.02.2019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47635-F859-4716-946B-19F956835A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97725-963B-4D7C-9A76-B4B31BD1E853}" type="datetimeFigureOut">
              <a:rPr lang="ru-RU" smtClean="0"/>
              <a:pPr/>
              <a:t>25.02.2019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47635-F859-4716-946B-19F956835A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97725-963B-4D7C-9A76-B4B31BD1E853}" type="datetimeFigureOut">
              <a:rPr lang="ru-RU" smtClean="0"/>
              <a:pPr/>
              <a:t>25.02.2019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47635-F859-4716-946B-19F956835A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97725-963B-4D7C-9A76-B4B31BD1E853}" type="datetimeFigureOut">
              <a:rPr lang="ru-RU" smtClean="0"/>
              <a:pPr/>
              <a:t>25.02.2019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47635-F859-4716-946B-19F956835A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97725-963B-4D7C-9A76-B4B31BD1E853}" type="datetimeFigureOut">
              <a:rPr lang="ru-RU" smtClean="0"/>
              <a:pPr/>
              <a:t>25.02.2019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47635-F859-4716-946B-19F956835A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97725-963B-4D7C-9A76-B4B31BD1E853}" type="datetimeFigureOut">
              <a:rPr lang="ru-RU" smtClean="0"/>
              <a:pPr/>
              <a:t>25.02.2019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47635-F859-4716-946B-19F956835A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97725-963B-4D7C-9A76-B4B31BD1E853}" type="datetimeFigureOut">
              <a:rPr lang="ru-RU" smtClean="0"/>
              <a:pPr/>
              <a:t>25.02.2019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47635-F859-4716-946B-19F956835A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97725-963B-4D7C-9A76-B4B31BD1E853}" type="datetimeFigureOut">
              <a:rPr lang="ru-RU" smtClean="0"/>
              <a:pPr/>
              <a:t>25.02.2019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47635-F859-4716-946B-19F956835A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97725-963B-4D7C-9A76-B4B31BD1E853}" type="datetimeFigureOut">
              <a:rPr lang="ru-RU" smtClean="0"/>
              <a:pPr/>
              <a:t>25.02.2019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47635-F859-4716-946B-19F956835A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97725-963B-4D7C-9A76-B4B31BD1E853}" type="datetimeFigureOut">
              <a:rPr lang="ru-RU" smtClean="0"/>
              <a:pPr/>
              <a:t>25.02.2019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47635-F859-4716-946B-19F956835A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97725-963B-4D7C-9A76-B4B31BD1E853}" type="datetimeFigureOut">
              <a:rPr lang="ru-RU" smtClean="0"/>
              <a:pPr/>
              <a:t>25.02.2019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47635-F859-4716-946B-19F956835A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97725-963B-4D7C-9A76-B4B31BD1E853}" type="datetimeFigureOut">
              <a:rPr lang="ru-RU" smtClean="0"/>
              <a:pPr/>
              <a:t>25.02.2019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47635-F859-4716-946B-19F956835A0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96515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i="1" dirty="0" smtClean="0">
                <a:solidFill>
                  <a:schemeClr val="accent4">
                    <a:lumMod val="50000"/>
                  </a:schemeClr>
                </a:solidFill>
                <a:latin typeface="Calibri Light" pitchFamily="34" charset="0"/>
                <a:cs typeface="Calibri Light" pitchFamily="34" charset="0"/>
              </a:rPr>
              <a:t>По итогам панорамы открытых уроков и занятий</a:t>
            </a:r>
            <a:endParaRPr lang="ru-RU" i="1" dirty="0">
              <a:solidFill>
                <a:schemeClr val="accent4">
                  <a:lumMod val="50000"/>
                </a:schemeClr>
              </a:solidFill>
              <a:latin typeface="Calibri Light" pitchFamily="34" charset="0"/>
              <a:cs typeface="Calibri Light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96515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071538" y="1000108"/>
            <a:ext cx="721523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>
                <a:solidFill>
                  <a:schemeClr val="accent4">
                    <a:lumMod val="50000"/>
                  </a:schemeClr>
                </a:solidFill>
              </a:rPr>
              <a:t>В рамках панорамы открытых уроков и занятий по теме методического проекта «Система педагогического взаимодействия технологий ЛОО»</a:t>
            </a:r>
            <a:r>
              <a:rPr lang="ru-RU" sz="4000" dirty="0"/>
              <a:t>  </a:t>
            </a:r>
            <a:r>
              <a:rPr lang="ru-RU" sz="4000" b="1" i="1" u="sng" dirty="0">
                <a:solidFill>
                  <a:schemeClr val="accent4">
                    <a:lumMod val="50000"/>
                  </a:schemeClr>
                </a:solidFill>
              </a:rPr>
              <a:t>участниками МО СК было проведено 4 занятия.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965155"/>
          </a:xfrm>
          <a:prstGeom prst="rect">
            <a:avLst/>
          </a:prstGeom>
          <a:noFill/>
        </p:spPr>
      </p:pic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298784181"/>
              </p:ext>
            </p:extLst>
          </p:nvPr>
        </p:nvGraphicFramePr>
        <p:xfrm>
          <a:off x="1214414" y="1214422"/>
          <a:ext cx="7286676" cy="5214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857356" y="285728"/>
            <a:ext cx="67866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4">
                    <a:lumMod val="50000"/>
                  </a:schemeClr>
                </a:solidFill>
              </a:rPr>
              <a:t>Использовались следующие педагогические технологии, реализующие личностно-ориентированное обучение: </a:t>
            </a:r>
            <a:endParaRPr lang="ru-RU" sz="2000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96515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1401339"/>
            <a:ext cx="7128792" cy="4162474"/>
          </a:xfrm>
        </p:spPr>
        <p:txBody>
          <a:bodyPr>
            <a:noAutofit/>
          </a:bodyPr>
          <a:lstStyle/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</a:t>
            </a:r>
            <a:r>
              <a:rPr lang="ru-RU" sz="20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а </a:t>
            </a:r>
            <a:r>
              <a:rPr lang="ru-RU" sz="2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логопедическом </a:t>
            </a:r>
            <a:r>
              <a:rPr lang="ru-RU" sz="20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занятии Кашиной Ю.М. использовалась </a:t>
            </a:r>
            <a:r>
              <a:rPr lang="ru-RU" sz="2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технология индивидуального </a:t>
            </a:r>
            <a:r>
              <a:rPr lang="ru-RU" sz="20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обучения </a:t>
            </a:r>
            <a:r>
              <a:rPr lang="ru-RU" sz="2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 игровая</a:t>
            </a:r>
            <a:r>
              <a:rPr lang="ru-RU" sz="20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.</a:t>
            </a:r>
            <a:br>
              <a:rPr lang="ru-RU" sz="20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Способы дифференциации при применении этих технологий следующие:</a:t>
            </a:r>
            <a:br>
              <a:rPr lang="ru-RU" sz="20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 по содержанию учебных заданий (по уровню творчества, трудности, по объёму);</a:t>
            </a:r>
            <a:br>
              <a:rPr lang="ru-RU" sz="20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 по способу организации деятельности;</a:t>
            </a:r>
            <a:br>
              <a:rPr lang="ru-RU" sz="20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- использование дифференциации на различных этапах обучения;</a:t>
            </a:r>
            <a:br>
              <a:rPr lang="ru-RU" sz="20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Стоит сказать о целесообразности применения технологий ЛОО на логопедических занятиях: формируется коммуникативная сфера обучающегося, отрабатываются социальные навыки.</a:t>
            </a:r>
            <a:br>
              <a:rPr lang="ru-RU" sz="2000" dirty="0" smtClean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96515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БУД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Познавательные: принимать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понимать словесную инструкцию, осуществлять анализ и синтез, устанавливать причинно-следственные связи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000" dirty="0">
              <a:solidFill>
                <a:srgbClr val="777E8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/>
              <a:buChar char="•"/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Личностные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обеспечение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состояния психологического комфорта на логопедическом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занятии;</a:t>
            </a:r>
          </a:p>
          <a:p>
            <a:pPr>
              <a:buFont typeface="Arial"/>
              <a:buChar char="•"/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Коммуникативные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умение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слушать и вступать в диалог;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строить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продуктивное взаимодействие и сотрудничество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педагогом.</a:t>
            </a:r>
          </a:p>
          <a:p>
            <a:pPr>
              <a:buFont typeface="Arial"/>
              <a:buChar char="•"/>
            </a:pP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Познавательные: умение принимать информацию, отвечать на вопросы, выполнять задания;</a:t>
            </a:r>
            <a:endParaRPr lang="ru-RU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</TotalTime>
  <Words>126</Words>
  <Application>Microsoft Office PowerPoint</Application>
  <PresentationFormat>Экран (4:3)</PresentationFormat>
  <Paragraphs>14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По итогам панорамы открытых уроков и занятий</vt:lpstr>
      <vt:lpstr>Презентация PowerPoint</vt:lpstr>
      <vt:lpstr>Презентация PowerPoint</vt:lpstr>
      <vt:lpstr>На логопедическом занятии Кашиной Ю.М. использовалась технология индивидуального обучения и игровая. Способы дифференциации при применении этих технологий следующие: - по содержанию учебных заданий (по уровню творчества, трудности, по объёму); - по способу организации деятельности; - использование дифференциации на различных этапах обучения; Стоит сказать о целесообразности применения технологий ЛОО на логопедических занятиях: формируется коммуникативная сфера обучающегося, отрабатываются социальные навыки.  </vt:lpstr>
      <vt:lpstr>БУД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 итогам панорамы открытых уроков и занятий</dc:title>
  <dc:creator>User</dc:creator>
  <cp:lastModifiedBy>АДМИН</cp:lastModifiedBy>
  <cp:revision>37</cp:revision>
  <dcterms:created xsi:type="dcterms:W3CDTF">2019-02-20T05:39:00Z</dcterms:created>
  <dcterms:modified xsi:type="dcterms:W3CDTF">2019-02-24T21:15:56Z</dcterms:modified>
</cp:coreProperties>
</file>