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74" r:id="rId6"/>
    <p:sldId id="263" r:id="rId7"/>
    <p:sldId id="269" r:id="rId8"/>
    <p:sldId id="261" r:id="rId9"/>
    <p:sldId id="262" r:id="rId10"/>
    <p:sldId id="266" r:id="rId11"/>
    <p:sldId id="271" r:id="rId12"/>
    <p:sldId id="276" r:id="rId13"/>
    <p:sldId id="265" r:id="rId14"/>
    <p:sldId id="259" r:id="rId15"/>
    <p:sldId id="270" r:id="rId16"/>
    <p:sldId id="260" r:id="rId17"/>
    <p:sldId id="272" r:id="rId18"/>
    <p:sldId id="275" r:id="rId19"/>
    <p:sldId id="267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5" autoAdjust="0"/>
    <p:restoredTop sz="94660"/>
  </p:normalViewPr>
  <p:slideViewPr>
    <p:cSldViewPr>
      <p:cViewPr>
        <p:scale>
          <a:sx n="51" d="100"/>
          <a:sy n="51" d="100"/>
        </p:scale>
        <p:origin x="-73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805FF8-EE5B-4DE6-813A-ACB0DB09B99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6A338D-ECB0-46CD-BA2F-37F74420CD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76871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effectLst/>
              </a:rPr>
              <a:t>Изготовление</a:t>
            </a:r>
            <a:br>
              <a:rPr lang="ru-RU" sz="7200" b="1" dirty="0" smtClean="0">
                <a:solidFill>
                  <a:srgbClr val="002060"/>
                </a:solidFill>
                <a:effectLst/>
              </a:rPr>
            </a:br>
            <a:r>
              <a:rPr lang="ru-RU" sz="7200" b="1" dirty="0" smtClean="0">
                <a:solidFill>
                  <a:srgbClr val="002060"/>
                </a:solidFill>
                <a:effectLst/>
              </a:rPr>
              <a:t>скамейки</a:t>
            </a:r>
            <a:endParaRPr lang="ru-RU" sz="7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784976" cy="2880320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b="1" i="1" dirty="0">
              <a:solidFill>
                <a:schemeClr val="tx1"/>
              </a:solidFill>
            </a:endParaRP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Разработал: </a:t>
            </a:r>
            <a:r>
              <a:rPr lang="ru-RU" b="1" i="1" dirty="0" smtClean="0">
                <a:solidFill>
                  <a:schemeClr val="tx1"/>
                </a:solidFill>
              </a:rPr>
              <a:t>учитель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профессионально-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т</a:t>
            </a:r>
            <a:r>
              <a:rPr lang="ru-RU" b="1" i="1" dirty="0" smtClean="0">
                <a:solidFill>
                  <a:schemeClr val="tx1"/>
                </a:solidFill>
              </a:rPr>
              <a:t>рудового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обучения </a:t>
            </a:r>
          </a:p>
          <a:p>
            <a:pPr algn="r"/>
            <a:r>
              <a:rPr lang="ru-RU" b="1" i="1" dirty="0" err="1" smtClean="0">
                <a:solidFill>
                  <a:schemeClr val="tx1"/>
                </a:solidFill>
              </a:rPr>
              <a:t>Заборский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А. Д.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школа-интернат\Desktop\Детали скамейки\IMG_1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" y="2276872"/>
            <a:ext cx="462239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ru-RU" dirty="0" smtClean="0"/>
              <a:t>1. Разметить и выстрогать брусок сечением 30х35 мм, проверить размеры</a:t>
            </a:r>
          </a:p>
          <a:p>
            <a:r>
              <a:rPr lang="ru-RU" dirty="0" smtClean="0"/>
              <a:t>2. Разметить и отпилить заготовку длиной 260 мм, зачистить торец напильником</a:t>
            </a:r>
          </a:p>
          <a:p>
            <a:r>
              <a:rPr lang="ru-RU" dirty="0" smtClean="0"/>
              <a:t>3. На расстоянии 30 мм от края заготовки провести линию по периметру, то же самое сделать от другого края заготовки</a:t>
            </a:r>
          </a:p>
          <a:p>
            <a:r>
              <a:rPr lang="ru-RU" dirty="0" smtClean="0"/>
              <a:t>4. На стороне </a:t>
            </a:r>
            <a:r>
              <a:rPr lang="ru-RU" dirty="0"/>
              <a:t>ш</a:t>
            </a:r>
            <a:r>
              <a:rPr lang="ru-RU" dirty="0" smtClean="0"/>
              <a:t>ириной 30 мм разметить шипы толщиной 10 мм </a:t>
            </a:r>
          </a:p>
          <a:p>
            <a:r>
              <a:rPr lang="ru-RU" dirty="0" smtClean="0"/>
              <a:t>5. Запилить шипы, отпилить щечки</a:t>
            </a:r>
          </a:p>
          <a:p>
            <a:r>
              <a:rPr lang="ru-RU" dirty="0" smtClean="0"/>
              <a:t>6. </a:t>
            </a:r>
            <a:r>
              <a:rPr lang="ru-RU" smtClean="0"/>
              <a:t>Зачистить заготовку.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План изготовления </a:t>
            </a:r>
            <a:r>
              <a:rPr lang="ru-RU" dirty="0" err="1" smtClean="0"/>
              <a:t>проножки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Проверяем соответствие детали размерам на чертеже</a:t>
            </a:r>
            <a:endParaRPr lang="ru-RU" sz="4000" dirty="0"/>
          </a:p>
        </p:txBody>
      </p:sp>
      <p:pic>
        <p:nvPicPr>
          <p:cNvPr id="5122" name="Picture 2" descr="C:\Users\школа-интернат\Desktop\Детали скамейки\IMG_1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Сиденье скамейки можно выполнить из ДСП или склеенного из досок толщиной 20мм  щита</a:t>
            </a:r>
            <a:endParaRPr lang="ru-RU" sz="3600" dirty="0"/>
          </a:p>
        </p:txBody>
      </p:sp>
      <p:pic>
        <p:nvPicPr>
          <p:cNvPr id="8194" name="Picture 2" descr="H:\DCIM\196___06\IMG_1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1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2060848"/>
            <a:ext cx="4495800" cy="3946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495800" cy="40184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изготовления детали сравнить с чертежом изделия, проверить соответствие размеров</a:t>
            </a:r>
            <a:endParaRPr lang="ru-RU" dirty="0"/>
          </a:p>
        </p:txBody>
      </p:sp>
      <p:pic>
        <p:nvPicPr>
          <p:cNvPr id="2050" name="Picture 2" descr="C:\Users\школа-интернат\Desktop\Детали скамейки\IMG_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7930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-интернат\Desktop\Детали скамейки\IMG_1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4" y="2132856"/>
            <a:ext cx="466801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1. Соединить без клея ножки </a:t>
            </a:r>
          </a:p>
          <a:p>
            <a:pPr algn="ctr"/>
            <a:r>
              <a:rPr lang="ru-RU" sz="3200" b="1" dirty="0" smtClean="0"/>
              <a:t>с подставками, подогнав детали</a:t>
            </a:r>
          </a:p>
          <a:p>
            <a:pPr algn="ctr"/>
            <a:r>
              <a:rPr lang="ru-RU" sz="3200" b="1" dirty="0" smtClean="0"/>
              <a:t>2. Соединить ножки </a:t>
            </a:r>
            <a:r>
              <a:rPr lang="ru-RU" sz="3200" b="1" dirty="0" err="1" smtClean="0"/>
              <a:t>проножкой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3. Разметить и просверлить отверстия в брусках сиденья</a:t>
            </a:r>
          </a:p>
          <a:p>
            <a:pPr algn="ctr"/>
            <a:r>
              <a:rPr lang="ru-RU" sz="3200" b="1" dirty="0" smtClean="0"/>
              <a:t>4. Прикрепить шурупами бруски к подставкам ножек</a:t>
            </a:r>
          </a:p>
          <a:p>
            <a:pPr algn="ctr"/>
            <a:r>
              <a:rPr lang="ru-RU" sz="3200" b="1" dirty="0" smtClean="0"/>
              <a:t>5. Разобрать скамейку, обозначив цифрами соединяемые детали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по сборке скамейки без клея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При сборке без клея плотно подгоняем детали. </a:t>
            </a:r>
            <a:br>
              <a:rPr lang="ru-RU" sz="2800" dirty="0" smtClean="0"/>
            </a:br>
            <a:r>
              <a:rPr lang="ru-RU" sz="2800" dirty="0" smtClean="0"/>
              <a:t>При необходимости снимаем лишний слой </a:t>
            </a:r>
            <a:br>
              <a:rPr lang="ru-RU" sz="2800" dirty="0" smtClean="0"/>
            </a:br>
            <a:r>
              <a:rPr lang="ru-RU" sz="2800" dirty="0" smtClean="0"/>
              <a:t>или подкладываем кусочки шпона.</a:t>
            </a:r>
            <a:endParaRPr lang="ru-RU" sz="2800" dirty="0"/>
          </a:p>
        </p:txBody>
      </p:sp>
      <p:pic>
        <p:nvPicPr>
          <p:cNvPr id="4098" name="Picture 2" descr="C:\Users\школа-интернат\Desktop\Детали скамейки\IMG_1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1</a:t>
            </a:r>
            <a:r>
              <a:rPr lang="ru-RU" sz="3200" b="1" dirty="0"/>
              <a:t>. Соединить </a:t>
            </a:r>
            <a:r>
              <a:rPr lang="ru-RU" sz="3200" b="1" dirty="0" smtClean="0"/>
              <a:t> </a:t>
            </a:r>
            <a:r>
              <a:rPr lang="ru-RU" sz="3200" b="1" dirty="0"/>
              <a:t>ножки </a:t>
            </a:r>
            <a:r>
              <a:rPr lang="ru-RU" sz="3200" b="1" dirty="0" smtClean="0"/>
              <a:t>с подставками, выдержать до высыхания клея</a:t>
            </a:r>
            <a:endParaRPr lang="ru-RU" sz="3200" b="1" dirty="0"/>
          </a:p>
          <a:p>
            <a:pPr algn="ctr"/>
            <a:r>
              <a:rPr lang="ru-RU" sz="3200" b="1" dirty="0"/>
              <a:t>2. Соединить </a:t>
            </a:r>
            <a:r>
              <a:rPr lang="ru-RU" sz="3200" b="1" dirty="0" smtClean="0"/>
              <a:t>ножки с </a:t>
            </a:r>
            <a:r>
              <a:rPr lang="ru-RU" sz="3200" b="1" dirty="0" err="1" smtClean="0"/>
              <a:t>проножкой</a:t>
            </a:r>
            <a:r>
              <a:rPr lang="ru-RU" sz="3200" b="1" dirty="0" smtClean="0"/>
              <a:t>, </a:t>
            </a:r>
          </a:p>
          <a:p>
            <a:pPr algn="ctr"/>
            <a:r>
              <a:rPr lang="ru-RU" sz="3200" b="1" dirty="0"/>
              <a:t>выдержать до высыхания </a:t>
            </a:r>
            <a:r>
              <a:rPr lang="ru-RU" sz="3200" b="1" dirty="0" smtClean="0"/>
              <a:t>клея</a:t>
            </a:r>
            <a:endParaRPr lang="ru-RU" sz="3200" b="1" dirty="0"/>
          </a:p>
          <a:p>
            <a:pPr algn="ctr"/>
            <a:r>
              <a:rPr lang="ru-RU" sz="3200" b="1" dirty="0" smtClean="0"/>
              <a:t>3. </a:t>
            </a:r>
            <a:r>
              <a:rPr lang="ru-RU" sz="3200" b="1" dirty="0"/>
              <a:t>Прикрепить шурупами бруски к </a:t>
            </a:r>
            <a:r>
              <a:rPr lang="ru-RU" sz="3200" b="1" dirty="0" smtClean="0"/>
              <a:t>подставкам ножек</a:t>
            </a:r>
            <a:endParaRPr lang="ru-RU" sz="3200" b="1" dirty="0"/>
          </a:p>
          <a:p>
            <a:pPr algn="ctr"/>
            <a:r>
              <a:rPr lang="ru-RU" sz="3200" b="1" dirty="0"/>
              <a:t>5. </a:t>
            </a:r>
            <a:r>
              <a:rPr lang="ru-RU" sz="3200" b="1" dirty="0" smtClean="0"/>
              <a:t>Зачистить скамейку и покрыть лаком 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по сборке скамейки </a:t>
            </a: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клею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6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738"/>
            <a:ext cx="9144000" cy="10219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 склеивании деталей обращаем внимание </a:t>
            </a:r>
            <a:br>
              <a:rPr lang="ru-RU" sz="2800" dirty="0" smtClean="0"/>
            </a:br>
            <a:r>
              <a:rPr lang="ru-RU" sz="2800" dirty="0" smtClean="0"/>
              <a:t>на соединения под прямым углом</a:t>
            </a:r>
            <a:endParaRPr lang="ru-RU" sz="2800" dirty="0"/>
          </a:p>
        </p:txBody>
      </p:sp>
      <p:pic>
        <p:nvPicPr>
          <p:cNvPr id="6146" name="Picture 2" descr="C:\Users\школа-интернат\Desktop\Детали скамейки\IMG_1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8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сборки скамейки на сиденье можно приклеить фанеру с рисунком</a:t>
            </a:r>
            <a:endParaRPr lang="ru-RU" dirty="0"/>
          </a:p>
        </p:txBody>
      </p:sp>
      <p:pic>
        <p:nvPicPr>
          <p:cNvPr id="7170" name="Picture 2" descr="C:\Users\школа-интернат\Desktop\Детали скамейки\IMG_1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6129"/>
            <a:ext cx="43737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школа-интернат\Desktop\Детали скамейки\IMG_1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194212" cy="27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школа-интернат\Desktop\Детали скамейки\IMG_1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373724" cy="27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56754"/>
            <a:ext cx="4194212" cy="262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Покрыть изделие лаком </a:t>
            </a:r>
            <a:br>
              <a:rPr lang="ru-RU" sz="4800" dirty="0" smtClean="0"/>
            </a:br>
            <a:r>
              <a:rPr lang="ru-RU" sz="4800" dirty="0" smtClean="0"/>
              <a:t>или морилкой</a:t>
            </a:r>
            <a:endParaRPr lang="ru-RU" sz="4800" dirty="0"/>
          </a:p>
        </p:txBody>
      </p:sp>
      <p:pic>
        <p:nvPicPr>
          <p:cNvPr id="1026" name="Picture 2" descr="C:\Users\школа-интернат\Desktop\Детали скамейки\IMG_1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7160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-интернат\Desktop\Детали скамейки\IMG_1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572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954555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pPr marL="109728" indent="0">
              <a:buNone/>
            </a:pPr>
            <a:endParaRPr lang="ru-RU" b="1" dirty="0"/>
          </a:p>
          <a:p>
            <a:r>
              <a:rPr lang="ru-RU" b="1" dirty="0" smtClean="0"/>
              <a:t>1. Ножка -2 шт.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Проножка</a:t>
            </a:r>
            <a:r>
              <a:rPr lang="ru-RU" b="1" dirty="0" smtClean="0"/>
              <a:t> – 1шт.</a:t>
            </a:r>
          </a:p>
          <a:p>
            <a:r>
              <a:rPr lang="ru-RU" b="1" dirty="0" smtClean="0"/>
              <a:t>3. Подставка для</a:t>
            </a:r>
          </a:p>
          <a:p>
            <a:r>
              <a:rPr lang="ru-RU" b="1" dirty="0" smtClean="0"/>
              <a:t> ножки – 4шт.</a:t>
            </a:r>
          </a:p>
          <a:p>
            <a:r>
              <a:rPr lang="ru-RU" b="1" dirty="0" smtClean="0"/>
              <a:t>4. Сиденье – 1 шт.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 скамейки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5076056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858218"/>
          </a:xfrm>
        </p:spPr>
        <p:txBody>
          <a:bodyPr>
            <a:noAutofit/>
          </a:bodyPr>
          <a:lstStyle/>
          <a:p>
            <a:pPr algn="ctr"/>
            <a:r>
              <a:rPr lang="ru-RU" sz="13000" dirty="0" smtClean="0"/>
              <a:t/>
            </a:r>
            <a:br>
              <a:rPr lang="ru-RU" sz="13000" dirty="0" smtClean="0"/>
            </a:br>
            <a:r>
              <a:rPr lang="ru-RU" sz="13000" dirty="0"/>
              <a:t/>
            </a:r>
            <a:br>
              <a:rPr lang="ru-RU" sz="13000" dirty="0"/>
            </a:br>
            <a:r>
              <a:rPr lang="ru-RU" sz="1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nsolas" panose="020B0609020204030204" pitchFamily="49" charset="0"/>
              </a:rPr>
              <a:t>СПАСИБО ЗА </a:t>
            </a:r>
            <a:r>
              <a:rPr lang="ru-RU" sz="1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onsolas" panose="020B0609020204030204" pitchFamily="49" charset="0"/>
              </a:rPr>
              <a:t>ВНИМАНИЕ!</a:t>
            </a:r>
            <a:endParaRPr lang="ru-RU" sz="1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1. Подобрать материал</a:t>
            </a:r>
          </a:p>
          <a:p>
            <a:pPr algn="ctr"/>
            <a:r>
              <a:rPr lang="ru-RU" sz="3200" b="1" dirty="0" smtClean="0"/>
              <a:t>2. Разметить заготовки </a:t>
            </a:r>
            <a:r>
              <a:rPr lang="ru-RU" sz="3200" b="1" dirty="0"/>
              <a:t>с </a:t>
            </a:r>
            <a:r>
              <a:rPr lang="ru-RU" sz="3200" b="1" dirty="0" smtClean="0"/>
              <a:t>припуском</a:t>
            </a:r>
          </a:p>
          <a:p>
            <a:pPr algn="ctr"/>
            <a:r>
              <a:rPr lang="ru-RU" sz="3200" b="1" dirty="0" smtClean="0"/>
              <a:t>3. Отпилить заготовки </a:t>
            </a:r>
          </a:p>
          <a:p>
            <a:pPr algn="ctr"/>
            <a:r>
              <a:rPr lang="ru-RU" sz="3200" b="1" dirty="0" smtClean="0"/>
              <a:t>4. Выстрогать по размерам</a:t>
            </a:r>
          </a:p>
          <a:p>
            <a:pPr algn="ctr"/>
            <a:r>
              <a:rPr lang="ru-RU" sz="3200" b="1" dirty="0" smtClean="0"/>
              <a:t>5. Разметить и отпилить по длине</a:t>
            </a:r>
          </a:p>
          <a:p>
            <a:pPr algn="ctr"/>
            <a:r>
              <a:rPr lang="ru-RU" sz="3200" b="1" dirty="0" smtClean="0"/>
              <a:t>6. Разметить шипы и гнезда</a:t>
            </a:r>
          </a:p>
          <a:p>
            <a:pPr algn="ctr"/>
            <a:r>
              <a:rPr lang="ru-RU" sz="3200" b="1" dirty="0" smtClean="0"/>
              <a:t>7. Выдолбить гнезда</a:t>
            </a:r>
          </a:p>
          <a:p>
            <a:pPr algn="ctr"/>
            <a:r>
              <a:rPr lang="ru-RU" sz="3200" b="1" dirty="0" smtClean="0"/>
              <a:t>8. Запилить шипы</a:t>
            </a:r>
          </a:p>
          <a:p>
            <a:pPr algn="ctr"/>
            <a:r>
              <a:rPr lang="ru-RU" sz="3200" b="1" dirty="0" smtClean="0"/>
              <a:t>9. Спилить щечки</a:t>
            </a:r>
          </a:p>
          <a:p>
            <a:pPr algn="ctr"/>
            <a:r>
              <a:rPr lang="ru-RU" sz="3200" b="1" dirty="0" smtClean="0"/>
              <a:t>10. Зачистить детали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</a:rPr>
              <a:t>План изготовления деталей: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53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Перед началом изготовления необходимо изучить чертеж</a:t>
            </a:r>
            <a:endParaRPr lang="ru-RU" dirty="0"/>
          </a:p>
        </p:txBody>
      </p:sp>
      <p:pic>
        <p:nvPicPr>
          <p:cNvPr id="2050" name="Picture 2" descr="C:\Users\школа-интернат\Desktop\Детали скамейки\IMG_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185" y="1481138"/>
            <a:ext cx="321662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1. Разметить гнездо</a:t>
            </a:r>
          </a:p>
          <a:p>
            <a:r>
              <a:rPr lang="ru-RU" sz="2400" dirty="0" smtClean="0"/>
              <a:t>2. Повернув стамеску фаской внутрь гнезда, продолбить  гнездо по периметру</a:t>
            </a:r>
          </a:p>
          <a:p>
            <a:r>
              <a:rPr lang="ru-RU" sz="2400" dirty="0" smtClean="0"/>
              <a:t>3. Развернув стамеску фаской вниз, от центра до края гнезда снять  </a:t>
            </a:r>
            <a:r>
              <a:rPr lang="ru-RU" sz="2400" dirty="0"/>
              <a:t>2-3 </a:t>
            </a:r>
            <a:r>
              <a:rPr lang="ru-RU" sz="2400" dirty="0" smtClean="0"/>
              <a:t>мм материала</a:t>
            </a:r>
          </a:p>
          <a:p>
            <a:r>
              <a:rPr lang="ru-RU" sz="2400" dirty="0" smtClean="0"/>
              <a:t>4.Повторить операции № 2-3, дойдя до центра заготовки</a:t>
            </a:r>
          </a:p>
          <a:p>
            <a:r>
              <a:rPr lang="ru-RU" sz="2400" dirty="0" smtClean="0"/>
              <a:t>5. Аналогично выполнить сквозное долбление с другой стороны заготовки</a:t>
            </a:r>
          </a:p>
          <a:p>
            <a:r>
              <a:rPr lang="ru-RU" sz="2400" dirty="0" smtClean="0"/>
              <a:t>6. Зачистить гнездо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Последовательность долбления сквозного гнезда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r>
              <a:rPr lang="ru-RU" sz="1800" dirty="0" smtClean="0"/>
              <a:t>1. Разметить и выстрогать брусок сечением 30х35 мм, разметить длину 200 мм</a:t>
            </a:r>
          </a:p>
          <a:p>
            <a:r>
              <a:rPr lang="ru-RU" sz="1800" dirty="0" smtClean="0"/>
              <a:t>2. Отпилить заготовку по длине, зачистить торец</a:t>
            </a:r>
          </a:p>
          <a:p>
            <a:r>
              <a:rPr lang="ru-RU" sz="1800" dirty="0" smtClean="0"/>
              <a:t>3. Разметить на </a:t>
            </a:r>
          </a:p>
          <a:p>
            <a:r>
              <a:rPr lang="ru-RU" sz="1800" dirty="0"/>
              <a:t>к</a:t>
            </a:r>
            <a:r>
              <a:rPr lang="ru-RU" sz="1800" dirty="0" smtClean="0"/>
              <a:t>ромке (30 мм)</a:t>
            </a:r>
          </a:p>
          <a:p>
            <a:r>
              <a:rPr lang="ru-RU" sz="1800" dirty="0"/>
              <a:t>л</a:t>
            </a:r>
            <a:r>
              <a:rPr lang="ru-RU" sz="1800" dirty="0" smtClean="0"/>
              <a:t>инию в 70 мм от</a:t>
            </a:r>
          </a:p>
          <a:p>
            <a:r>
              <a:rPr lang="ru-RU" sz="1800" dirty="0" smtClean="0"/>
              <a:t> торца заготовки</a:t>
            </a:r>
          </a:p>
          <a:p>
            <a:r>
              <a:rPr lang="ru-RU" sz="1800" dirty="0" smtClean="0"/>
              <a:t>4. Разметить гнездо</a:t>
            </a:r>
          </a:p>
          <a:p>
            <a:r>
              <a:rPr lang="ru-RU" sz="1800" dirty="0"/>
              <a:t>р</a:t>
            </a:r>
            <a:r>
              <a:rPr lang="ru-RU" sz="1800" dirty="0" smtClean="0"/>
              <a:t>азмером 10х60 мм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о центру заготовки</a:t>
            </a:r>
          </a:p>
          <a:p>
            <a:r>
              <a:rPr lang="ru-RU" sz="1800" dirty="0" smtClean="0"/>
              <a:t>5. Выдолбить гнездо</a:t>
            </a:r>
            <a:r>
              <a:rPr lang="ru-RU" sz="1800" dirty="0"/>
              <a:t> </a:t>
            </a:r>
            <a:r>
              <a:rPr lang="ru-RU" sz="1800" dirty="0" smtClean="0"/>
              <a:t>и</a:t>
            </a:r>
          </a:p>
          <a:p>
            <a:r>
              <a:rPr lang="ru-RU" sz="1800" dirty="0"/>
              <a:t>з</a:t>
            </a:r>
            <a:r>
              <a:rPr lang="ru-RU" sz="1800" dirty="0" smtClean="0"/>
              <a:t>ачистить напильником</a:t>
            </a:r>
          </a:p>
          <a:p>
            <a:r>
              <a:rPr lang="ru-RU" sz="1800" dirty="0" smtClean="0"/>
              <a:t>6. </a:t>
            </a:r>
            <a:r>
              <a:rPr lang="ru-RU" sz="1800" dirty="0"/>
              <a:t>О</a:t>
            </a:r>
            <a:r>
              <a:rPr lang="ru-RU" sz="1800" dirty="0" smtClean="0"/>
              <a:t>тшлифовать деталь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/>
              <a:t>Изготовление подставки  для ножки</a:t>
            </a:r>
            <a:endParaRPr lang="ru-RU" sz="5400" i="1" dirty="0"/>
          </a:p>
        </p:txBody>
      </p:sp>
      <p:pic>
        <p:nvPicPr>
          <p:cNvPr id="3074" name="Picture 2" descr="C:\Users\школа-интернат\Desktop\Детали скамейки\IMG_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Чертеж детали содержит все </a:t>
            </a:r>
            <a:br>
              <a:rPr lang="ru-RU" dirty="0" smtClean="0"/>
            </a:br>
            <a:r>
              <a:rPr lang="ru-RU" dirty="0" smtClean="0"/>
              <a:t>нужные сведения о размерах</a:t>
            </a:r>
            <a:endParaRPr lang="ru-RU" dirty="0"/>
          </a:p>
        </p:txBody>
      </p:sp>
      <p:pic>
        <p:nvPicPr>
          <p:cNvPr id="3074" name="Picture 2" descr="C:\Users\школа-интернат\Desktop\Детали скамейки\IMG_1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612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На бруске сечением 30х60 мм разметить длину ножки – 200 мм</a:t>
            </a:r>
          </a:p>
          <a:p>
            <a:r>
              <a:rPr lang="ru-RU" dirty="0" smtClean="0"/>
              <a:t>2. Отпилить рядом с линией разметки, зачистить торец напильником</a:t>
            </a:r>
          </a:p>
          <a:p>
            <a:r>
              <a:rPr lang="ru-RU" dirty="0" smtClean="0"/>
              <a:t>3. На </a:t>
            </a:r>
            <a:r>
              <a:rPr lang="ru-RU" dirty="0" err="1" smtClean="0"/>
              <a:t>пласти</a:t>
            </a:r>
            <a:r>
              <a:rPr lang="ru-RU" dirty="0" smtClean="0"/>
              <a:t> разметить</a:t>
            </a:r>
          </a:p>
          <a:p>
            <a:r>
              <a:rPr lang="ru-RU" dirty="0"/>
              <a:t>л</a:t>
            </a:r>
            <a:r>
              <a:rPr lang="ru-RU" dirty="0" smtClean="0"/>
              <a:t>инию в 35 мм от края</a:t>
            </a:r>
          </a:p>
          <a:p>
            <a:r>
              <a:rPr lang="ru-RU" dirty="0"/>
              <a:t>с</a:t>
            </a:r>
            <a:r>
              <a:rPr lang="ru-RU" dirty="0" smtClean="0"/>
              <a:t> двух сторон</a:t>
            </a:r>
          </a:p>
          <a:p>
            <a:r>
              <a:rPr lang="ru-RU" dirty="0" smtClean="0"/>
              <a:t>4. На расстоянии 40 мм</a:t>
            </a:r>
          </a:p>
          <a:p>
            <a:r>
              <a:rPr lang="ru-RU" dirty="0" smtClean="0"/>
              <a:t> от проведенной линии</a:t>
            </a:r>
          </a:p>
          <a:p>
            <a:r>
              <a:rPr lang="ru-RU" dirty="0" smtClean="0"/>
              <a:t> разметить гнездо </a:t>
            </a:r>
          </a:p>
          <a:p>
            <a:r>
              <a:rPr lang="ru-RU" dirty="0" smtClean="0"/>
              <a:t> размером 35х10 мм на</a:t>
            </a:r>
          </a:p>
          <a:p>
            <a:r>
              <a:rPr lang="ru-RU" dirty="0" smtClean="0"/>
              <a:t> расстоянии 25 мм от</a:t>
            </a:r>
          </a:p>
          <a:p>
            <a:r>
              <a:rPr lang="ru-RU" dirty="0"/>
              <a:t>к</a:t>
            </a:r>
            <a:r>
              <a:rPr lang="ru-RU" dirty="0" smtClean="0"/>
              <a:t>ромки ( по центру)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/>
              <a:t>Разметка  ножки</a:t>
            </a:r>
            <a:endParaRPr lang="ru-RU" sz="6000" i="1" dirty="0"/>
          </a:p>
        </p:txBody>
      </p:sp>
      <p:pic>
        <p:nvPicPr>
          <p:cNvPr id="1026" name="Picture 2" descr="C:\Users\школа-интернат\Desktop\Детали скамейки\IMG_1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05" y="2564904"/>
            <a:ext cx="4225752" cy="34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9545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1. </a:t>
            </a:r>
            <a:r>
              <a:rPr lang="ru-RU" dirty="0"/>
              <a:t>По </a:t>
            </a:r>
            <a:r>
              <a:rPr lang="ru-RU" dirty="0" smtClean="0"/>
              <a:t>выполненной разметке выдолбить стамеской </a:t>
            </a:r>
            <a:r>
              <a:rPr lang="ru-RU" dirty="0"/>
              <a:t>гнездо </a:t>
            </a:r>
            <a:r>
              <a:rPr lang="ru-RU" dirty="0" smtClean="0"/>
              <a:t>до середины толщины заготовки, затем сделать то же самое с противоположной стороны заготовки</a:t>
            </a:r>
            <a:endParaRPr lang="ru-RU" dirty="0"/>
          </a:p>
          <a:p>
            <a:r>
              <a:rPr lang="ru-RU" dirty="0" smtClean="0"/>
              <a:t>2. </a:t>
            </a:r>
            <a:r>
              <a:rPr lang="ru-RU" dirty="0"/>
              <a:t>Разметить с </a:t>
            </a:r>
            <a:r>
              <a:rPr lang="ru-RU" dirty="0" smtClean="0"/>
              <a:t>двух</a:t>
            </a:r>
          </a:p>
          <a:p>
            <a:r>
              <a:rPr lang="ru-RU" dirty="0" smtClean="0"/>
              <a:t> </a:t>
            </a:r>
            <a:r>
              <a:rPr lang="ru-RU" dirty="0"/>
              <a:t>сторон и </a:t>
            </a:r>
            <a:r>
              <a:rPr lang="ru-RU" dirty="0" smtClean="0"/>
              <a:t>запилить</a:t>
            </a:r>
          </a:p>
          <a:p>
            <a:r>
              <a:rPr lang="ru-RU" dirty="0" smtClean="0"/>
              <a:t> </a:t>
            </a:r>
            <a:r>
              <a:rPr lang="ru-RU" dirty="0"/>
              <a:t>шипы толщиной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мм, спилить </a:t>
            </a:r>
            <a:r>
              <a:rPr lang="ru-RU" dirty="0" smtClean="0"/>
              <a:t>щечки</a:t>
            </a:r>
          </a:p>
          <a:p>
            <a:r>
              <a:rPr lang="ru-RU" dirty="0" smtClean="0"/>
              <a:t>3. Зачистить деталь</a:t>
            </a:r>
          </a:p>
          <a:p>
            <a:r>
              <a:rPr lang="ru-RU" dirty="0"/>
              <a:t>ш</a:t>
            </a:r>
            <a:r>
              <a:rPr lang="ru-RU" dirty="0" smtClean="0"/>
              <a:t>лифовальной </a:t>
            </a:r>
          </a:p>
          <a:p>
            <a:r>
              <a:rPr lang="ru-RU" dirty="0" smtClean="0"/>
              <a:t>бумагой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 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ножки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школа-интернат\Desktop\Детали скамейки\IMG_1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64" y="2996952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544</TotalTime>
  <Words>568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Изготовление скамейки</vt:lpstr>
      <vt:lpstr>Детали скамейки</vt:lpstr>
      <vt:lpstr>План изготовления деталей:</vt:lpstr>
      <vt:lpstr>Перед началом изготовления необходимо изучить чертеж</vt:lpstr>
      <vt:lpstr>Последовательность долбления сквозного гнезда</vt:lpstr>
      <vt:lpstr>Изготовление подставки  для ножки</vt:lpstr>
      <vt:lpstr>Чертеж детали содержит все  нужные сведения о размерах</vt:lpstr>
      <vt:lpstr>Разметка  ножки</vt:lpstr>
      <vt:lpstr>Изготовление  ножки</vt:lpstr>
      <vt:lpstr>План изготовления проножки</vt:lpstr>
      <vt:lpstr>Проверяем соответствие детали размерам на чертеже</vt:lpstr>
      <vt:lpstr>Сиденье скамейки можно выполнить из ДСП или склеенного из досок толщиной 20мм  щита</vt:lpstr>
      <vt:lpstr>После изготовления детали сравнить с чертежом изделия, проверить соответствие размеров</vt:lpstr>
      <vt:lpstr>План работы по сборке скамейки без клея</vt:lpstr>
      <vt:lpstr>При сборке без клея плотно подгоняем детали.  При необходимости снимаем лишний слой  или подкладываем кусочки шпона.</vt:lpstr>
      <vt:lpstr>План работы по сборке скамейки на клею</vt:lpstr>
      <vt:lpstr>При склеивании деталей обращаем внимание  на соединения под прямым углом</vt:lpstr>
      <vt:lpstr>После сборки скамейки на сиденье можно приклеить фанеру с рисунком</vt:lpstr>
      <vt:lpstr>Покрыть изделие лаком  или морилкой</vt:lpstr>
      <vt:lpstr>  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скамейки</dc:title>
  <dc:creator>школа-интернат</dc:creator>
  <cp:lastModifiedBy>школа-интернат</cp:lastModifiedBy>
  <cp:revision>26</cp:revision>
  <dcterms:created xsi:type="dcterms:W3CDTF">2021-06-11T06:53:44Z</dcterms:created>
  <dcterms:modified xsi:type="dcterms:W3CDTF">2021-06-17T07:47:05Z</dcterms:modified>
</cp:coreProperties>
</file>