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26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0132-9778-4629-9D15-140575B612C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4E8D-9D38-4BEC-AA1F-0DD8BFCE8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/>
              <a:t>Урок-экскурсия </a:t>
            </a:r>
            <a:r>
              <a:rPr lang="ru-RU" sz="2400" dirty="0" smtClean="0"/>
              <a:t>в магазин </a:t>
            </a:r>
            <a:r>
              <a:rPr lang="ru-RU" sz="2400" dirty="0"/>
              <a:t>«</a:t>
            </a:r>
            <a:r>
              <a:rPr lang="ru-RU" sz="2400" dirty="0" err="1"/>
              <a:t>Дикси</a:t>
            </a:r>
            <a:r>
              <a:rPr lang="ru-RU" sz="2400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 класс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72560" cy="1752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Тема: Ознакомление с видами моющих средств для уборки помещений.</a:t>
            </a:r>
          </a:p>
          <a:p>
            <a:endParaRPr lang="ru-RU" sz="2000" dirty="0"/>
          </a:p>
        </p:txBody>
      </p:sp>
      <p:pic>
        <p:nvPicPr>
          <p:cNvPr id="5" name="Рисунок 4" descr="F:\Экскурсии и фестивали 19-20 уч.год\11.19 г. 6 класс\IMG_20191112_105012.jpg"/>
          <p:cNvPicPr/>
          <p:nvPr/>
        </p:nvPicPr>
        <p:blipFill>
          <a:blip r:embed="rId2" cstate="print"/>
          <a:srcRect t="24409"/>
          <a:stretch>
            <a:fillRect/>
          </a:stretch>
        </p:blipFill>
        <p:spPr bwMode="auto">
          <a:xfrm>
            <a:off x="285720" y="2714620"/>
            <a:ext cx="1785950" cy="277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:\Экскурсии и фестивали 19-20 уч.год\11.19 г. 6 класс\IMG_20191112_1051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200026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Экскурсии и фестивали 19-20 уч.год\11.19 г. 6 класс\IMG_20191112_105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85926"/>
            <a:ext cx="2214578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:\Экскурсии и фестивали 19-20 уч.год\11.19 г. 6 класс\IMG_20191112_1054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643050"/>
            <a:ext cx="2161166" cy="384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572264" y="5715016"/>
            <a:ext cx="1848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Провела </a:t>
            </a:r>
            <a:r>
              <a:rPr lang="ru-RU" sz="1400" dirty="0" err="1" smtClean="0"/>
              <a:t>Рябкова</a:t>
            </a:r>
            <a:r>
              <a:rPr lang="ru-RU" sz="1400" dirty="0" smtClean="0"/>
              <a:t> Р.А.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Урок-экскурсия </a:t>
            </a:r>
            <a:r>
              <a:rPr lang="ru-RU" dirty="0" smtClean="0"/>
              <a:t>в школьную </a:t>
            </a:r>
            <a:r>
              <a:rPr lang="ru-RU" smtClean="0"/>
              <a:t>столярную </a:t>
            </a:r>
            <a:r>
              <a:rPr lang="ru-RU" smtClean="0"/>
              <a:t>мастерскую</a:t>
            </a:r>
            <a:endParaRPr lang="ru-RU" dirty="0" smtClean="0"/>
          </a:p>
          <a:p>
            <a:pPr algn="ctr"/>
            <a:r>
              <a:rPr lang="ru-RU" dirty="0" smtClean="0"/>
              <a:t>4 класс</a:t>
            </a:r>
          </a:p>
          <a:p>
            <a:pPr algn="ctr"/>
            <a:r>
              <a:rPr lang="ru-RU" dirty="0" smtClean="0"/>
              <a:t>Тема: Ознакомление с профессией «столярное дело»</a:t>
            </a:r>
            <a:endParaRPr lang="ru-RU" dirty="0"/>
          </a:p>
        </p:txBody>
      </p:sp>
      <p:pic>
        <p:nvPicPr>
          <p:cNvPr id="4098" name="Picture 2" descr="F:\Экскурсии и фестивали 19-20 уч.год\12.19 г. 4 класс\IMG_20191203_093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1357322" cy="2410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Экскурсии и фестивали 19-20 уч.год\12.19 г. 4 класс\IMG_20191203_09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1"/>
            <a:ext cx="2143140" cy="3806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Экскурсии и фестивали 19-20 уч.год\12.19 г. 4 класс\IMG_20191203_093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14422"/>
            <a:ext cx="2071702" cy="36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F:\Экскурсии и фестивали 19-20 уч.год\12.19 г. 4 класс\IMG_20191203_093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285992"/>
            <a:ext cx="120667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F:\Экскурсии и фестивали 19-20 уч.год\12.19 г. 4 класс\IMG_20191203_0936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214422"/>
            <a:ext cx="164912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643702" y="5143512"/>
            <a:ext cx="221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</a:t>
            </a:r>
            <a:r>
              <a:rPr lang="ru-RU" dirty="0" err="1" smtClean="0"/>
              <a:t>Рябкова</a:t>
            </a:r>
            <a:r>
              <a:rPr lang="ru-RU" dirty="0" smtClean="0"/>
              <a:t> Р.А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Урок-экскурсия в магазин «Дикси» 6 класс 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Урок-экскурсия в магазин «Дикси». 6 класс </dc:title>
  <dc:creator>User</dc:creator>
  <cp:lastModifiedBy>User</cp:lastModifiedBy>
  <cp:revision>6</cp:revision>
  <dcterms:created xsi:type="dcterms:W3CDTF">2019-12-17T10:17:00Z</dcterms:created>
  <dcterms:modified xsi:type="dcterms:W3CDTF">2020-03-13T08:52:14Z</dcterms:modified>
</cp:coreProperties>
</file>