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01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90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98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170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643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876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98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941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62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55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04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38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0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43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5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8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6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46AFD16-9A43-4B56-9F19-B7C5928C60F1}" type="datetimeFigureOut">
              <a:rPr lang="ru-RU" smtClean="0"/>
              <a:t>27.01.2022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4CE6F-250E-49FD-8649-788C1E997C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880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716" y="0"/>
            <a:ext cx="778212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6013" y="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Экскурсия к памятнику Скорбящий воин.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3510" y="5873290"/>
            <a:ext cx="9144000" cy="1655762"/>
          </a:xfrm>
        </p:spPr>
        <p:txBody>
          <a:bodyPr/>
          <a:lstStyle/>
          <a:p>
            <a:r>
              <a:rPr lang="ru-RU" b="1" dirty="0" smtClean="0"/>
              <a:t>                      </a:t>
            </a:r>
            <a:r>
              <a:rPr lang="ru-RU" b="1" dirty="0" smtClean="0">
                <a:solidFill>
                  <a:schemeClr val="bg1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Воспитатель Баринова Е.А.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5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Цель: Направленная подготовка к восприятию памятной даты –Блокады Ленинграда.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 smtClean="0"/>
              <a:t>Задачи:</a:t>
            </a:r>
          </a:p>
          <a:p>
            <a:pPr marL="0" indent="0">
              <a:buNone/>
            </a:pPr>
            <a:r>
              <a:rPr lang="ru-RU" b="1" dirty="0" smtClean="0"/>
              <a:t>1.</a:t>
            </a:r>
            <a:r>
              <a:rPr lang="ru-RU" dirty="0" smtClean="0"/>
              <a:t>Познакомить ребят с понятием блокада;</a:t>
            </a:r>
          </a:p>
          <a:p>
            <a:pPr marL="0" indent="0">
              <a:buNone/>
            </a:pPr>
            <a:r>
              <a:rPr lang="ru-RU" b="1" dirty="0" smtClean="0"/>
              <a:t>2.</a:t>
            </a:r>
            <a:r>
              <a:rPr lang="ru-RU" dirty="0" smtClean="0"/>
              <a:t>Познакомить со страшным периодом в жизни нашей страны на основе поэтического творчества;</a:t>
            </a:r>
          </a:p>
          <a:p>
            <a:pPr marL="0" indent="0">
              <a:buNone/>
            </a:pPr>
            <a:r>
              <a:rPr lang="ru-RU" b="1" dirty="0" smtClean="0"/>
              <a:t>3.</a:t>
            </a:r>
            <a:r>
              <a:rPr lang="ru-RU" dirty="0" smtClean="0"/>
              <a:t>Пробудить в детях чувство сострадания и гордости за стойкость своего народа в период блокады Ленинграда и на протяжении всей Великой Отечественной войны с помощью музыкальных произведений и поэтической литературы.</a:t>
            </a:r>
          </a:p>
          <a:p>
            <a:pPr marL="0" indent="0">
              <a:buNone/>
            </a:pPr>
            <a:r>
              <a:rPr lang="ru-RU" b="1" dirty="0" smtClean="0"/>
              <a:t>4.</a:t>
            </a:r>
            <a:r>
              <a:rPr lang="ru-RU" dirty="0" smtClean="0"/>
              <a:t> Воспитать патриотизм, чувство гордости за свою страну, за свой народ.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30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307" y="-166715"/>
            <a:ext cx="9404723" cy="140053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27 января –в день полного освобождения Ленинграда от фашисткой блокады –мы с особыми чувствами вспоминаем о великом подвиге защитников и жителей осажденного города.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27208" y="2884827"/>
            <a:ext cx="4509985" cy="33824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6382" y="2913730"/>
            <a:ext cx="4476953" cy="335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59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+mn-lt"/>
              </a:rPr>
              <a:t>«Война. …Ее события и даты огнем вошли в сердца людей.» Великая Отечественная война унесла миллионы жизней.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34166" y="2658284"/>
            <a:ext cx="4799678" cy="359975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3976" y="2661059"/>
            <a:ext cx="4796503" cy="359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54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363" y="0"/>
            <a:ext cx="9404723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+mn-lt"/>
              </a:rPr>
              <a:t>Одна из самых страшных и героических ее страниц – Блокада Ленинграда. Но ленинградцы, проявив мужество, героизм, невероятную силу духа, выстояли и победили.</a:t>
            </a:r>
            <a:endParaRPr lang="ru-RU" sz="32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02356" y="2786501"/>
            <a:ext cx="4616914" cy="346268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7687" y="2782067"/>
            <a:ext cx="4621984" cy="346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98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1439" y="55685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78 лет минуло со дня полного освобождения Ленинграда от немецко-фашистской блокады. Обучающиеся 5А класса почтили память погибшим воинам и возложили цветы.</a:t>
            </a:r>
            <a:br>
              <a:rPr lang="ru-RU" sz="3200" b="1" dirty="0" smtClean="0"/>
            </a:br>
            <a:r>
              <a:rPr lang="ru-RU" sz="3200" b="1" dirty="0" smtClean="0">
                <a:solidFill>
                  <a:srgbClr val="FF0000"/>
                </a:solidFill>
              </a:rPr>
              <a:t>СВЕТЛАЯ ПАМЯТЬ ПОГИБШИМ ВОИНАМ!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СПАСИБО ЗА ПОБЕДУ!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93742" y="3598683"/>
            <a:ext cx="5210994" cy="3908246"/>
          </a:xfrm>
        </p:spPr>
      </p:pic>
    </p:spTree>
    <p:extLst>
      <p:ext uri="{BB962C8B-B14F-4D97-AF65-F5344CB8AC3E}">
        <p14:creationId xmlns:p14="http://schemas.microsoft.com/office/powerpoint/2010/main" val="4286277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35</TotalTime>
  <Words>189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Экскурсия к памятнику Скорбящий воин.</vt:lpstr>
      <vt:lpstr>Цель: Направленная подготовка к восприятию памятной даты –Блокады Ленинграда.</vt:lpstr>
      <vt:lpstr>27 января –в день полного освобождения Ленинграда от фашисткой блокады –мы с особыми чувствами вспоминаем о великом подвиге защитников и жителей осажденного города.</vt:lpstr>
      <vt:lpstr>«Война. …Ее события и даты огнем вошли в сердца людей.» Великая Отечественная война унесла миллионы жизней.</vt:lpstr>
      <vt:lpstr>Одна из самых страшных и героических ее страниц – Блокада Ленинграда. Но ленинградцы, проявив мужество, героизм, невероятную силу духа, выстояли и победили.</vt:lpstr>
      <vt:lpstr>78 лет минуло со дня полного освобождения Ленинграда от немецко-фашистской блокады. Обучающиеся 5А класса почтили память погибшим воинам и возложили цветы. СВЕТЛАЯ ПАМЯТЬ ПОГИБШИМ ВОИНАМ! СПАСИБО ЗА ПОБЕДУ!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к памятнику Скорбящий воин.</dc:title>
  <dc:creator>Пользователь Windows</dc:creator>
  <cp:lastModifiedBy>Пользователь Windows</cp:lastModifiedBy>
  <cp:revision>4</cp:revision>
  <dcterms:created xsi:type="dcterms:W3CDTF">2022-01-27T20:32:34Z</dcterms:created>
  <dcterms:modified xsi:type="dcterms:W3CDTF">2022-01-27T21:07:49Z</dcterms:modified>
</cp:coreProperties>
</file>