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7" r:id="rId9"/>
    <p:sldId id="278" r:id="rId10"/>
    <p:sldId id="279" r:id="rId11"/>
    <p:sldId id="27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3" r:id="rId22"/>
    <p:sldId id="274" r:id="rId23"/>
    <p:sldId id="275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5" autoAdjust="0"/>
    <p:restoredTop sz="94660"/>
  </p:normalViewPr>
  <p:slideViewPr>
    <p:cSldViewPr>
      <p:cViewPr varScale="1">
        <p:scale>
          <a:sx n="102" d="100"/>
          <a:sy n="102" d="100"/>
        </p:scale>
        <p:origin x="28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на\Desktop\5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476672"/>
            <a:ext cx="7406640" cy="1472184"/>
          </a:xfrm>
        </p:spPr>
        <p:txBody>
          <a:bodyPr>
            <a:normAutofit/>
          </a:bodyPr>
          <a:lstStyle/>
          <a:p>
            <a:r>
              <a:rPr lang="ru-RU" sz="7200" dirty="0" smtClean="0"/>
              <a:t>Урок гражданина 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1819526"/>
            <a:ext cx="7499350" cy="4057148"/>
          </a:xfrm>
        </p:spPr>
      </p:pic>
    </p:spTree>
    <p:extLst>
      <p:ext uri="{BB962C8B-B14F-4D97-AF65-F5344CB8AC3E}">
        <p14:creationId xmlns:p14="http://schemas.microsoft.com/office/powerpoint/2010/main" val="4141864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8542663" cy="5973762"/>
          </a:xfrm>
        </p:spPr>
      </p:pic>
    </p:spTree>
    <p:extLst>
      <p:ext uri="{BB962C8B-B14F-4D97-AF65-F5344CB8AC3E}">
        <p14:creationId xmlns:p14="http://schemas.microsoft.com/office/powerpoint/2010/main" val="913639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8061195" cy="6041921"/>
          </a:xfrm>
        </p:spPr>
      </p:pic>
    </p:spTree>
    <p:extLst>
      <p:ext uri="{BB962C8B-B14F-4D97-AF65-F5344CB8AC3E}">
        <p14:creationId xmlns:p14="http://schemas.microsoft.com/office/powerpoint/2010/main" val="3746219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8630621" cy="5771728"/>
          </a:xfrm>
        </p:spPr>
      </p:pic>
    </p:spTree>
    <p:extLst>
      <p:ext uri="{BB962C8B-B14F-4D97-AF65-F5344CB8AC3E}">
        <p14:creationId xmlns:p14="http://schemas.microsoft.com/office/powerpoint/2010/main" val="2904514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2" y="908720"/>
            <a:ext cx="8333556" cy="5555704"/>
          </a:xfrm>
        </p:spPr>
      </p:pic>
    </p:spTree>
    <p:extLst>
      <p:ext uri="{BB962C8B-B14F-4D97-AF65-F5344CB8AC3E}">
        <p14:creationId xmlns:p14="http://schemas.microsoft.com/office/powerpoint/2010/main" val="589733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8549580" cy="5699720"/>
          </a:xfrm>
        </p:spPr>
      </p:pic>
    </p:spTree>
    <p:extLst>
      <p:ext uri="{BB962C8B-B14F-4D97-AF65-F5344CB8AC3E}">
        <p14:creationId xmlns:p14="http://schemas.microsoft.com/office/powerpoint/2010/main" val="4103770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8549580" cy="5699720"/>
          </a:xfrm>
        </p:spPr>
      </p:pic>
    </p:spTree>
    <p:extLst>
      <p:ext uri="{BB962C8B-B14F-4D97-AF65-F5344CB8AC3E}">
        <p14:creationId xmlns:p14="http://schemas.microsoft.com/office/powerpoint/2010/main" val="1077250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917631" cy="5938223"/>
          </a:xfrm>
        </p:spPr>
      </p:pic>
    </p:spTree>
    <p:extLst>
      <p:ext uri="{BB962C8B-B14F-4D97-AF65-F5344CB8AC3E}">
        <p14:creationId xmlns:p14="http://schemas.microsoft.com/office/powerpoint/2010/main" val="3809265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8" y="274638"/>
            <a:ext cx="8640960" cy="6480720"/>
          </a:xfrm>
        </p:spPr>
      </p:pic>
    </p:spTree>
    <p:extLst>
      <p:ext uri="{BB962C8B-B14F-4D97-AF65-F5344CB8AC3E}">
        <p14:creationId xmlns:p14="http://schemas.microsoft.com/office/powerpoint/2010/main" val="9918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8060846" cy="6047147"/>
          </a:xfrm>
        </p:spPr>
      </p:pic>
    </p:spTree>
    <p:extLst>
      <p:ext uri="{BB962C8B-B14F-4D97-AF65-F5344CB8AC3E}">
        <p14:creationId xmlns:p14="http://schemas.microsoft.com/office/powerpoint/2010/main" val="2243092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2880320" cy="1143000"/>
          </a:xfrm>
        </p:spPr>
        <p:txBody>
          <a:bodyPr>
            <a:noAutofit/>
          </a:bodyPr>
          <a:lstStyle/>
          <a:p>
            <a:r>
              <a:rPr lang="ru-RU" sz="6600" dirty="0" smtClean="0"/>
              <a:t>Россия</a:t>
            </a:r>
            <a:endParaRPr lang="ru-RU" sz="6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Анна\Desktop\1480244613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4569381" cy="2855863"/>
          </a:xfrm>
          <a:prstGeom prst="rect">
            <a:avLst/>
          </a:prstGeom>
          <a:noFill/>
        </p:spPr>
      </p:pic>
      <p:pic>
        <p:nvPicPr>
          <p:cNvPr id="2051" name="Picture 3" descr="C:\Users\Анна\Desktop\original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501008"/>
            <a:ext cx="5082917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205663" cy="6154247"/>
          </a:xfrm>
        </p:spPr>
      </p:pic>
    </p:spTree>
    <p:extLst>
      <p:ext uri="{BB962C8B-B14F-4D97-AF65-F5344CB8AC3E}">
        <p14:creationId xmlns:p14="http://schemas.microsoft.com/office/powerpoint/2010/main" val="975395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76870" cy="6209206"/>
          </a:xfrm>
        </p:spPr>
      </p:pic>
    </p:spTree>
    <p:extLst>
      <p:ext uri="{BB962C8B-B14F-4D97-AF65-F5344CB8AC3E}">
        <p14:creationId xmlns:p14="http://schemas.microsoft.com/office/powerpoint/2010/main" val="2688058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9" y="1268760"/>
            <a:ext cx="8719211" cy="4904556"/>
          </a:xfrm>
        </p:spPr>
      </p:pic>
    </p:spTree>
    <p:extLst>
      <p:ext uri="{BB962C8B-B14F-4D97-AF65-F5344CB8AC3E}">
        <p14:creationId xmlns:p14="http://schemas.microsoft.com/office/powerpoint/2010/main" val="3562626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48773"/>
            <a:ext cx="8333556" cy="5555704"/>
          </a:xfrm>
        </p:spPr>
      </p:pic>
    </p:spTree>
    <p:extLst>
      <p:ext uri="{BB962C8B-B14F-4D97-AF65-F5344CB8AC3E}">
        <p14:creationId xmlns:p14="http://schemas.microsoft.com/office/powerpoint/2010/main" val="3328168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Панорама г.Сланцы. Аэросъемк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5100" y="1738313"/>
            <a:ext cx="7499350" cy="4217987"/>
          </a:xfrm>
        </p:spPr>
      </p:pic>
    </p:spTree>
    <p:extLst>
      <p:ext uri="{BB962C8B-B14F-4D97-AF65-F5344CB8AC3E}">
        <p14:creationId xmlns:p14="http://schemas.microsoft.com/office/powerpoint/2010/main" val="341466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Анна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649072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нна\Desktop\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315416"/>
            <a:ext cx="16430678" cy="10522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C:\Users\Анна\Desktop\143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2861" cy="6810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нна\Desktop\5930c46a39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544573" cy="6309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/>
              <a:t>Сланцы </a:t>
            </a:r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Анна\Desktop\3962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196752"/>
            <a:ext cx="5341947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852" y="1447800"/>
            <a:ext cx="7033846" cy="4800600"/>
          </a:xfrm>
        </p:spPr>
      </p:pic>
    </p:spTree>
    <p:extLst>
      <p:ext uri="{BB962C8B-B14F-4D97-AF65-F5344CB8AC3E}">
        <p14:creationId xmlns:p14="http://schemas.microsoft.com/office/powerpoint/2010/main" val="186246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692" y="1447800"/>
            <a:ext cx="7196165" cy="4800600"/>
          </a:xfrm>
        </p:spPr>
      </p:pic>
    </p:spTree>
    <p:extLst>
      <p:ext uri="{BB962C8B-B14F-4D97-AF65-F5344CB8AC3E}">
        <p14:creationId xmlns:p14="http://schemas.microsoft.com/office/powerpoint/2010/main" val="3957403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111</TotalTime>
  <Words>4</Words>
  <Application>Microsoft Office PowerPoint</Application>
  <PresentationFormat>Экран (4:3)</PresentationFormat>
  <Paragraphs>3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Corbel</vt:lpstr>
      <vt:lpstr>Gill Sans MT</vt:lpstr>
      <vt:lpstr>Verdana</vt:lpstr>
      <vt:lpstr>Wingdings 2</vt:lpstr>
      <vt:lpstr>Солнцестояние</vt:lpstr>
      <vt:lpstr>Урок гражданина </vt:lpstr>
      <vt:lpstr>Россия</vt:lpstr>
      <vt:lpstr>Презентация PowerPoint</vt:lpstr>
      <vt:lpstr>Презентация PowerPoint</vt:lpstr>
      <vt:lpstr>Презентация PowerPoint</vt:lpstr>
      <vt:lpstr>Презентация PowerPoint</vt:lpstr>
      <vt:lpstr>Сланцы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гражданина </dc:title>
  <dc:creator>Анна</dc:creator>
  <cp:lastModifiedBy>АННА</cp:lastModifiedBy>
  <cp:revision>14</cp:revision>
  <dcterms:created xsi:type="dcterms:W3CDTF">2017-08-28T15:51:20Z</dcterms:created>
  <dcterms:modified xsi:type="dcterms:W3CDTF">2018-08-27T15:30:02Z</dcterms:modified>
</cp:coreProperties>
</file>