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7" r:id="rId9"/>
    <p:sldId id="268" r:id="rId10"/>
    <p:sldId id="266" r:id="rId11"/>
    <p:sldId id="265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D1BCFA-5A1E-419E-89F6-ACFD6DDB2115}" type="doc">
      <dgm:prSet loTypeId="urn:microsoft.com/office/officeart/2005/8/layout/list1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BA64A20B-C0A6-434A-99D3-0400F17CFB5F}">
      <dgm:prSet phldrT="[Текст]" custT="1"/>
      <dgm:spPr/>
      <dgm:t>
        <a:bodyPr/>
        <a:lstStyle/>
        <a:p>
          <a:pPr algn="ctr"/>
          <a:r>
            <a:rPr lang="en-US" sz="2400" b="1" dirty="0" smtClean="0">
              <a:solidFill>
                <a:srgbClr val="002060"/>
              </a:solidFill>
            </a:rPr>
            <a:t>Желание вступить в контакт с окружающими</a:t>
          </a:r>
          <a:r>
            <a:rPr lang="ru-RU" sz="2400" b="1" dirty="0" smtClean="0">
              <a:solidFill>
                <a:srgbClr val="002060"/>
              </a:solidFill>
            </a:rPr>
            <a:t> ("</a:t>
          </a:r>
          <a:r>
            <a:rPr lang="en-US" sz="2400" b="1" dirty="0" smtClean="0">
              <a:solidFill>
                <a:srgbClr val="002060"/>
              </a:solidFill>
            </a:rPr>
            <a:t>Я хочу</a:t>
          </a:r>
          <a:r>
            <a:rPr lang="ru-RU" sz="2400" b="1" dirty="0" smtClean="0">
              <a:solidFill>
                <a:srgbClr val="002060"/>
              </a:solidFill>
            </a:rPr>
            <a:t>!«)</a:t>
          </a:r>
          <a:endParaRPr lang="ru-RU" sz="2400" b="1" dirty="0">
            <a:solidFill>
              <a:srgbClr val="002060"/>
            </a:solidFill>
          </a:endParaRPr>
        </a:p>
      </dgm:t>
    </dgm:pt>
    <dgm:pt modelId="{14A6383D-E5D9-426C-AD91-EC00095393D3}" type="parTrans" cxnId="{F4708515-82AB-454A-84F8-8137699385BE}">
      <dgm:prSet/>
      <dgm:spPr/>
      <dgm:t>
        <a:bodyPr/>
        <a:lstStyle/>
        <a:p>
          <a:endParaRPr lang="ru-RU"/>
        </a:p>
      </dgm:t>
    </dgm:pt>
    <dgm:pt modelId="{9907B4A9-112D-4BE4-82B8-B7DA1E299178}" type="sibTrans" cxnId="{F4708515-82AB-454A-84F8-8137699385BE}">
      <dgm:prSet/>
      <dgm:spPr/>
      <dgm:t>
        <a:bodyPr/>
        <a:lstStyle/>
        <a:p>
          <a:endParaRPr lang="ru-RU"/>
        </a:p>
      </dgm:t>
    </dgm:pt>
    <dgm:pt modelId="{6C371D3E-A4CE-451E-BC93-2CA11558ADBE}">
      <dgm:prSet phldrT="[Текст]" custT="1"/>
      <dgm:spPr/>
      <dgm:t>
        <a:bodyPr/>
        <a:lstStyle/>
        <a:p>
          <a:pPr algn="ctr"/>
          <a:r>
            <a:rPr lang="ru-RU" sz="2400" b="1" dirty="0" smtClean="0">
              <a:solidFill>
                <a:srgbClr val="002060"/>
              </a:solidFill>
            </a:rPr>
            <a:t>Умение организовать общение   ("Я умею!"), которое включает в себя: 1.умение слушать собеседника  2.умение эмоционально сопереживать                              3.умение решать  конфликтные ситуации.</a:t>
          </a:r>
          <a:endParaRPr lang="ru-RU" sz="2400" b="1" dirty="0">
            <a:solidFill>
              <a:srgbClr val="002060"/>
            </a:solidFill>
          </a:endParaRPr>
        </a:p>
      </dgm:t>
    </dgm:pt>
    <dgm:pt modelId="{F972A550-F6E9-4F22-8721-173D049C20A3}" type="parTrans" cxnId="{0B80A7CD-96F3-463B-A350-6E6869634F8D}">
      <dgm:prSet/>
      <dgm:spPr/>
      <dgm:t>
        <a:bodyPr/>
        <a:lstStyle/>
        <a:p>
          <a:endParaRPr lang="ru-RU"/>
        </a:p>
      </dgm:t>
    </dgm:pt>
    <dgm:pt modelId="{3BDF87DD-AB57-4C34-832D-E89D8E5319F2}" type="sibTrans" cxnId="{0B80A7CD-96F3-463B-A350-6E6869634F8D}">
      <dgm:prSet/>
      <dgm:spPr/>
      <dgm:t>
        <a:bodyPr/>
        <a:lstStyle/>
        <a:p>
          <a:endParaRPr lang="ru-RU"/>
        </a:p>
      </dgm:t>
    </dgm:pt>
    <dgm:pt modelId="{FE6C4B43-6F05-4E48-9FBD-2F90A7BCC4BE}">
      <dgm:prSet custT="1"/>
      <dgm:spPr/>
      <dgm:t>
        <a:bodyPr/>
        <a:lstStyle/>
        <a:p>
          <a:pPr algn="ctr"/>
          <a:r>
            <a:rPr lang="ru-RU" sz="2400" b="1" dirty="0" smtClean="0">
              <a:solidFill>
                <a:srgbClr val="002060"/>
              </a:solidFill>
            </a:rPr>
            <a:t>Знание норм и правил, которым необходимо следовать при общении с окружающими ("Я знаю!")</a:t>
          </a:r>
          <a:endParaRPr lang="ru-RU" sz="2400" b="1" dirty="0">
            <a:solidFill>
              <a:srgbClr val="002060"/>
            </a:solidFill>
          </a:endParaRPr>
        </a:p>
      </dgm:t>
    </dgm:pt>
    <dgm:pt modelId="{6591F86F-4E2C-42C0-A84E-78511DAC4FD3}" type="sibTrans" cxnId="{AFF664FC-8311-404A-AC4D-515E14DAA78A}">
      <dgm:prSet/>
      <dgm:spPr/>
      <dgm:t>
        <a:bodyPr/>
        <a:lstStyle/>
        <a:p>
          <a:endParaRPr lang="ru-RU"/>
        </a:p>
      </dgm:t>
    </dgm:pt>
    <dgm:pt modelId="{18330E94-8701-4C15-9FD4-DF4623ABB589}" type="parTrans" cxnId="{AFF664FC-8311-404A-AC4D-515E14DAA78A}">
      <dgm:prSet/>
      <dgm:spPr/>
      <dgm:t>
        <a:bodyPr/>
        <a:lstStyle/>
        <a:p>
          <a:endParaRPr lang="ru-RU"/>
        </a:p>
      </dgm:t>
    </dgm:pt>
    <dgm:pt modelId="{37B6BA46-F3BD-4749-8FBC-D7008915DE0D}" type="pres">
      <dgm:prSet presAssocID="{38D1BCFA-5A1E-419E-89F6-ACFD6DDB211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08A8C07-4269-497A-83C0-70B756D32B36}" type="pres">
      <dgm:prSet presAssocID="{BA64A20B-C0A6-434A-99D3-0400F17CFB5F}" presName="parentLin" presStyleCnt="0"/>
      <dgm:spPr/>
    </dgm:pt>
    <dgm:pt modelId="{14D79DE9-54B7-4A1D-BF7C-DC4815F35B97}" type="pres">
      <dgm:prSet presAssocID="{BA64A20B-C0A6-434A-99D3-0400F17CFB5F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3CF298F5-9F7B-4DA7-8359-80321DCFAE84}" type="pres">
      <dgm:prSet presAssocID="{BA64A20B-C0A6-434A-99D3-0400F17CFB5F}" presName="parentText" presStyleLbl="node1" presStyleIdx="0" presStyleCnt="3" custScaleY="9146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AE593F-A380-498B-A90C-17124DD61746}" type="pres">
      <dgm:prSet presAssocID="{BA64A20B-C0A6-434A-99D3-0400F17CFB5F}" presName="negativeSpace" presStyleCnt="0"/>
      <dgm:spPr/>
    </dgm:pt>
    <dgm:pt modelId="{2C747A92-66ED-4C6D-9552-2B498F70A3AE}" type="pres">
      <dgm:prSet presAssocID="{BA64A20B-C0A6-434A-99D3-0400F17CFB5F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CAC31A-BF6D-4E69-B34C-6F2D6F243E58}" type="pres">
      <dgm:prSet presAssocID="{9907B4A9-112D-4BE4-82B8-B7DA1E299178}" presName="spaceBetweenRectangles" presStyleCnt="0"/>
      <dgm:spPr/>
    </dgm:pt>
    <dgm:pt modelId="{FEF53F71-3164-4DDB-9744-27EC3AC0276B}" type="pres">
      <dgm:prSet presAssocID="{6C371D3E-A4CE-451E-BC93-2CA11558ADBE}" presName="parentLin" presStyleCnt="0"/>
      <dgm:spPr/>
    </dgm:pt>
    <dgm:pt modelId="{D67B79D5-9123-4A99-A940-773EA9912425}" type="pres">
      <dgm:prSet presAssocID="{6C371D3E-A4CE-451E-BC93-2CA11558ADBE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D897AC33-2EB8-46E5-8E96-265F25F7F0FE}" type="pres">
      <dgm:prSet presAssocID="{6C371D3E-A4CE-451E-BC93-2CA11558ADBE}" presName="parentText" presStyleLbl="node1" presStyleIdx="1" presStyleCnt="3" custScaleX="102537" custScaleY="25426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A172A7-A1E7-4079-B415-20AE0C437430}" type="pres">
      <dgm:prSet presAssocID="{6C371D3E-A4CE-451E-BC93-2CA11558ADBE}" presName="negativeSpace" presStyleCnt="0"/>
      <dgm:spPr/>
    </dgm:pt>
    <dgm:pt modelId="{E2E4A7C5-EAC2-4149-BE6E-B10DA91D7E74}" type="pres">
      <dgm:prSet presAssocID="{6C371D3E-A4CE-451E-BC93-2CA11558ADBE}" presName="childText" presStyleLbl="conFgAcc1" presStyleIdx="1" presStyleCnt="3">
        <dgm:presLayoutVars>
          <dgm:bulletEnabled val="1"/>
        </dgm:presLayoutVars>
      </dgm:prSet>
      <dgm:spPr/>
    </dgm:pt>
    <dgm:pt modelId="{90F1AB8C-2075-4252-8332-C5C347F33F44}" type="pres">
      <dgm:prSet presAssocID="{3BDF87DD-AB57-4C34-832D-E89D8E5319F2}" presName="spaceBetweenRectangles" presStyleCnt="0"/>
      <dgm:spPr/>
    </dgm:pt>
    <dgm:pt modelId="{0F045E25-4C1F-443C-8BAB-1523FCA2153B}" type="pres">
      <dgm:prSet presAssocID="{FE6C4B43-6F05-4E48-9FBD-2F90A7BCC4BE}" presName="parentLin" presStyleCnt="0"/>
      <dgm:spPr/>
    </dgm:pt>
    <dgm:pt modelId="{6BBED83E-3129-4A4C-B9DE-3485F3C9B04C}" type="pres">
      <dgm:prSet presAssocID="{FE6C4B43-6F05-4E48-9FBD-2F90A7BCC4BE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86A8A746-573E-471B-9340-A82405C02B1C}" type="pres">
      <dgm:prSet presAssocID="{FE6C4B43-6F05-4E48-9FBD-2F90A7BCC4BE}" presName="parentText" presStyleLbl="node1" presStyleIdx="2" presStyleCnt="3" custScaleY="14805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024736-F7C5-4058-95D5-7EB0099B8AD2}" type="pres">
      <dgm:prSet presAssocID="{FE6C4B43-6F05-4E48-9FBD-2F90A7BCC4BE}" presName="negativeSpace" presStyleCnt="0"/>
      <dgm:spPr/>
    </dgm:pt>
    <dgm:pt modelId="{AC0786A1-7D5D-4D1B-B408-689AFA65BA53}" type="pres">
      <dgm:prSet presAssocID="{FE6C4B43-6F05-4E48-9FBD-2F90A7BCC4BE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D8FF0B1-AE38-49E4-8EF6-B18F55121DB0}" type="presOf" srcId="{BA64A20B-C0A6-434A-99D3-0400F17CFB5F}" destId="{14D79DE9-54B7-4A1D-BF7C-DC4815F35B97}" srcOrd="0" destOrd="0" presId="urn:microsoft.com/office/officeart/2005/8/layout/list1"/>
    <dgm:cxn modelId="{6C2C9595-3219-4EA7-BD4D-9C15C8975D3F}" type="presOf" srcId="{FE6C4B43-6F05-4E48-9FBD-2F90A7BCC4BE}" destId="{6BBED83E-3129-4A4C-B9DE-3485F3C9B04C}" srcOrd="0" destOrd="0" presId="urn:microsoft.com/office/officeart/2005/8/layout/list1"/>
    <dgm:cxn modelId="{13D4ED9F-A507-4760-B64D-F1D50C10FDED}" type="presOf" srcId="{BA64A20B-C0A6-434A-99D3-0400F17CFB5F}" destId="{3CF298F5-9F7B-4DA7-8359-80321DCFAE84}" srcOrd="1" destOrd="0" presId="urn:microsoft.com/office/officeart/2005/8/layout/list1"/>
    <dgm:cxn modelId="{B46E8AC8-A1E8-4C31-86B8-2FD3A74441D3}" type="presOf" srcId="{38D1BCFA-5A1E-419E-89F6-ACFD6DDB2115}" destId="{37B6BA46-F3BD-4749-8FBC-D7008915DE0D}" srcOrd="0" destOrd="0" presId="urn:microsoft.com/office/officeart/2005/8/layout/list1"/>
    <dgm:cxn modelId="{EC8337CC-6050-4C09-A697-44EFA1E0FB24}" type="presOf" srcId="{FE6C4B43-6F05-4E48-9FBD-2F90A7BCC4BE}" destId="{86A8A746-573E-471B-9340-A82405C02B1C}" srcOrd="1" destOrd="0" presId="urn:microsoft.com/office/officeart/2005/8/layout/list1"/>
    <dgm:cxn modelId="{AFF664FC-8311-404A-AC4D-515E14DAA78A}" srcId="{38D1BCFA-5A1E-419E-89F6-ACFD6DDB2115}" destId="{FE6C4B43-6F05-4E48-9FBD-2F90A7BCC4BE}" srcOrd="2" destOrd="0" parTransId="{18330E94-8701-4C15-9FD4-DF4623ABB589}" sibTransId="{6591F86F-4E2C-42C0-A84E-78511DAC4FD3}"/>
    <dgm:cxn modelId="{5F3239FA-6E53-4772-A416-8B70BE68E348}" type="presOf" srcId="{6C371D3E-A4CE-451E-BC93-2CA11558ADBE}" destId="{D67B79D5-9123-4A99-A940-773EA9912425}" srcOrd="0" destOrd="0" presId="urn:microsoft.com/office/officeart/2005/8/layout/list1"/>
    <dgm:cxn modelId="{E97D4E63-C298-4B51-A18B-F4C2DA943CEA}" type="presOf" srcId="{6C371D3E-A4CE-451E-BC93-2CA11558ADBE}" destId="{D897AC33-2EB8-46E5-8E96-265F25F7F0FE}" srcOrd="1" destOrd="0" presId="urn:microsoft.com/office/officeart/2005/8/layout/list1"/>
    <dgm:cxn modelId="{0B80A7CD-96F3-463B-A350-6E6869634F8D}" srcId="{38D1BCFA-5A1E-419E-89F6-ACFD6DDB2115}" destId="{6C371D3E-A4CE-451E-BC93-2CA11558ADBE}" srcOrd="1" destOrd="0" parTransId="{F972A550-F6E9-4F22-8721-173D049C20A3}" sibTransId="{3BDF87DD-AB57-4C34-832D-E89D8E5319F2}"/>
    <dgm:cxn modelId="{F4708515-82AB-454A-84F8-8137699385BE}" srcId="{38D1BCFA-5A1E-419E-89F6-ACFD6DDB2115}" destId="{BA64A20B-C0A6-434A-99D3-0400F17CFB5F}" srcOrd="0" destOrd="0" parTransId="{14A6383D-E5D9-426C-AD91-EC00095393D3}" sibTransId="{9907B4A9-112D-4BE4-82B8-B7DA1E299178}"/>
    <dgm:cxn modelId="{63AF1AA0-4039-4483-B39E-8EF1122EB0FF}" type="presParOf" srcId="{37B6BA46-F3BD-4749-8FBC-D7008915DE0D}" destId="{C08A8C07-4269-497A-83C0-70B756D32B36}" srcOrd="0" destOrd="0" presId="urn:microsoft.com/office/officeart/2005/8/layout/list1"/>
    <dgm:cxn modelId="{CFAC53C0-8068-4907-B4B6-B93559E51ED4}" type="presParOf" srcId="{C08A8C07-4269-497A-83C0-70B756D32B36}" destId="{14D79DE9-54B7-4A1D-BF7C-DC4815F35B97}" srcOrd="0" destOrd="0" presId="urn:microsoft.com/office/officeart/2005/8/layout/list1"/>
    <dgm:cxn modelId="{C7D4A382-4774-40A7-9BEC-4908EDAF3B4D}" type="presParOf" srcId="{C08A8C07-4269-497A-83C0-70B756D32B36}" destId="{3CF298F5-9F7B-4DA7-8359-80321DCFAE84}" srcOrd="1" destOrd="0" presId="urn:microsoft.com/office/officeart/2005/8/layout/list1"/>
    <dgm:cxn modelId="{75BD8433-289C-4EA3-A9CC-93929E5E2657}" type="presParOf" srcId="{37B6BA46-F3BD-4749-8FBC-D7008915DE0D}" destId="{4CAE593F-A380-498B-A90C-17124DD61746}" srcOrd="1" destOrd="0" presId="urn:microsoft.com/office/officeart/2005/8/layout/list1"/>
    <dgm:cxn modelId="{3082A9DD-3125-4AD2-9614-156451A2B458}" type="presParOf" srcId="{37B6BA46-F3BD-4749-8FBC-D7008915DE0D}" destId="{2C747A92-66ED-4C6D-9552-2B498F70A3AE}" srcOrd="2" destOrd="0" presId="urn:microsoft.com/office/officeart/2005/8/layout/list1"/>
    <dgm:cxn modelId="{D18E68D6-0FAF-4E2A-AF50-A764F98FBA0E}" type="presParOf" srcId="{37B6BA46-F3BD-4749-8FBC-D7008915DE0D}" destId="{F9CAC31A-BF6D-4E69-B34C-6F2D6F243E58}" srcOrd="3" destOrd="0" presId="urn:microsoft.com/office/officeart/2005/8/layout/list1"/>
    <dgm:cxn modelId="{B318BB7E-EEBB-4A42-8986-175C33382362}" type="presParOf" srcId="{37B6BA46-F3BD-4749-8FBC-D7008915DE0D}" destId="{FEF53F71-3164-4DDB-9744-27EC3AC0276B}" srcOrd="4" destOrd="0" presId="urn:microsoft.com/office/officeart/2005/8/layout/list1"/>
    <dgm:cxn modelId="{26D1EF34-5ABD-4EA1-A142-1D4B67878647}" type="presParOf" srcId="{FEF53F71-3164-4DDB-9744-27EC3AC0276B}" destId="{D67B79D5-9123-4A99-A940-773EA9912425}" srcOrd="0" destOrd="0" presId="urn:microsoft.com/office/officeart/2005/8/layout/list1"/>
    <dgm:cxn modelId="{71E72714-6FBB-487A-8F4C-0C301298F4BD}" type="presParOf" srcId="{FEF53F71-3164-4DDB-9744-27EC3AC0276B}" destId="{D897AC33-2EB8-46E5-8E96-265F25F7F0FE}" srcOrd="1" destOrd="0" presId="urn:microsoft.com/office/officeart/2005/8/layout/list1"/>
    <dgm:cxn modelId="{12776156-E9C0-44B4-AF56-9C8A787E5AC3}" type="presParOf" srcId="{37B6BA46-F3BD-4749-8FBC-D7008915DE0D}" destId="{5CA172A7-A1E7-4079-B415-20AE0C437430}" srcOrd="5" destOrd="0" presId="urn:microsoft.com/office/officeart/2005/8/layout/list1"/>
    <dgm:cxn modelId="{15CF6967-E753-4F14-886A-B418864A36B3}" type="presParOf" srcId="{37B6BA46-F3BD-4749-8FBC-D7008915DE0D}" destId="{E2E4A7C5-EAC2-4149-BE6E-B10DA91D7E74}" srcOrd="6" destOrd="0" presId="urn:microsoft.com/office/officeart/2005/8/layout/list1"/>
    <dgm:cxn modelId="{CB4FB399-CAC3-49F2-81D1-EF6470800ABE}" type="presParOf" srcId="{37B6BA46-F3BD-4749-8FBC-D7008915DE0D}" destId="{90F1AB8C-2075-4252-8332-C5C347F33F44}" srcOrd="7" destOrd="0" presId="urn:microsoft.com/office/officeart/2005/8/layout/list1"/>
    <dgm:cxn modelId="{5C443893-67CC-4C4C-B86D-067FAE2FEA21}" type="presParOf" srcId="{37B6BA46-F3BD-4749-8FBC-D7008915DE0D}" destId="{0F045E25-4C1F-443C-8BAB-1523FCA2153B}" srcOrd="8" destOrd="0" presId="urn:microsoft.com/office/officeart/2005/8/layout/list1"/>
    <dgm:cxn modelId="{B0C79C9F-2A1F-4A9F-84F7-5E6B2A7FBD63}" type="presParOf" srcId="{0F045E25-4C1F-443C-8BAB-1523FCA2153B}" destId="{6BBED83E-3129-4A4C-B9DE-3485F3C9B04C}" srcOrd="0" destOrd="0" presId="urn:microsoft.com/office/officeart/2005/8/layout/list1"/>
    <dgm:cxn modelId="{87D20E3A-D2C8-40CD-94C0-6E2FDB1467F3}" type="presParOf" srcId="{0F045E25-4C1F-443C-8BAB-1523FCA2153B}" destId="{86A8A746-573E-471B-9340-A82405C02B1C}" srcOrd="1" destOrd="0" presId="urn:microsoft.com/office/officeart/2005/8/layout/list1"/>
    <dgm:cxn modelId="{2E44DC89-1993-4F91-BFF6-BFA8A72AF339}" type="presParOf" srcId="{37B6BA46-F3BD-4749-8FBC-D7008915DE0D}" destId="{DB024736-F7C5-4058-95D5-7EB0099B8AD2}" srcOrd="9" destOrd="0" presId="urn:microsoft.com/office/officeart/2005/8/layout/list1"/>
    <dgm:cxn modelId="{A36CDCCE-377D-4B77-96B9-61A948278919}" type="presParOf" srcId="{37B6BA46-F3BD-4749-8FBC-D7008915DE0D}" destId="{AC0786A1-7D5D-4D1B-B408-689AFA65BA5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C3F361-C3A1-404B-8D66-FF1DF427E432}" type="doc">
      <dgm:prSet loTypeId="urn:microsoft.com/office/officeart/2005/8/layout/radial5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AAA8A3EF-72F3-4F07-84D7-72A9B1991502}">
      <dgm:prSet phldrT="[Текст]" custT="1"/>
      <dgm:spPr/>
      <dgm:t>
        <a:bodyPr/>
        <a:lstStyle/>
        <a:p>
          <a:r>
            <a:rPr lang="ru-RU" sz="1200" b="1" dirty="0" smtClean="0">
              <a:solidFill>
                <a:schemeClr val="bg1"/>
              </a:solidFill>
            </a:rPr>
            <a:t>Коммуникативные навыки и умения</a:t>
          </a:r>
          <a:endParaRPr lang="ru-RU" sz="1200" b="1" dirty="0">
            <a:solidFill>
              <a:schemeClr val="bg1"/>
            </a:solidFill>
          </a:endParaRPr>
        </a:p>
      </dgm:t>
    </dgm:pt>
    <dgm:pt modelId="{5F71CE50-3C4E-4076-8562-DC0A08B161F1}" type="parTrans" cxnId="{629E6B7C-399C-400C-B3F5-6DD6F200061D}">
      <dgm:prSet/>
      <dgm:spPr/>
      <dgm:t>
        <a:bodyPr/>
        <a:lstStyle/>
        <a:p>
          <a:endParaRPr lang="ru-RU"/>
        </a:p>
      </dgm:t>
    </dgm:pt>
    <dgm:pt modelId="{9BAAEDDF-1096-4E6A-B1D7-0E866696E083}" type="sibTrans" cxnId="{629E6B7C-399C-400C-B3F5-6DD6F200061D}">
      <dgm:prSet/>
      <dgm:spPr/>
      <dgm:t>
        <a:bodyPr/>
        <a:lstStyle/>
        <a:p>
          <a:endParaRPr lang="ru-RU"/>
        </a:p>
      </dgm:t>
    </dgm:pt>
    <dgm:pt modelId="{6D19650B-B654-4CEF-B79B-81B4A54FB364}">
      <dgm:prSet phldrT="[Текст]" custT="1"/>
      <dgm:spPr/>
      <dgm:t>
        <a:bodyPr/>
        <a:lstStyle/>
        <a:p>
          <a:r>
            <a:rPr lang="ru-RU" sz="1400" b="1" dirty="0" smtClean="0"/>
            <a:t>коммуникативные и организаторские способности</a:t>
          </a:r>
          <a:endParaRPr lang="ru-RU" sz="1400" b="1" dirty="0"/>
        </a:p>
      </dgm:t>
    </dgm:pt>
    <dgm:pt modelId="{10C6DA1B-71BB-4BC8-8C4B-F720D8CB0DB6}" type="parTrans" cxnId="{EAF229D4-E71E-4869-B86B-BFBE691FF670}">
      <dgm:prSet/>
      <dgm:spPr/>
      <dgm:t>
        <a:bodyPr/>
        <a:lstStyle/>
        <a:p>
          <a:endParaRPr lang="ru-RU"/>
        </a:p>
      </dgm:t>
    </dgm:pt>
    <dgm:pt modelId="{2015A395-EC66-47A0-BC76-744FB5F55718}" type="sibTrans" cxnId="{EAF229D4-E71E-4869-B86B-BFBE691FF670}">
      <dgm:prSet/>
      <dgm:spPr/>
      <dgm:t>
        <a:bodyPr/>
        <a:lstStyle/>
        <a:p>
          <a:endParaRPr lang="ru-RU"/>
        </a:p>
      </dgm:t>
    </dgm:pt>
    <dgm:pt modelId="{A98F8D81-B06C-4803-9330-50B22F36CF9F}">
      <dgm:prSet phldrT="[Текст]" custT="1"/>
      <dgm:spPr/>
      <dgm:t>
        <a:bodyPr/>
        <a:lstStyle/>
        <a:p>
          <a:r>
            <a:rPr lang="ru-RU" sz="1600" b="1" dirty="0" smtClean="0"/>
            <a:t>способность к эмпатии </a:t>
          </a:r>
          <a:endParaRPr lang="ru-RU" sz="1600" b="1" dirty="0"/>
        </a:p>
      </dgm:t>
    </dgm:pt>
    <dgm:pt modelId="{C0EA1B80-599D-421D-82B8-83E232158D2F}" type="parTrans" cxnId="{0BB9AC10-454F-46F9-833E-885D5A4FE262}">
      <dgm:prSet/>
      <dgm:spPr/>
      <dgm:t>
        <a:bodyPr/>
        <a:lstStyle/>
        <a:p>
          <a:endParaRPr lang="ru-RU"/>
        </a:p>
      </dgm:t>
    </dgm:pt>
    <dgm:pt modelId="{78446910-AD5C-44E4-8D00-6BB39C027E2D}" type="sibTrans" cxnId="{0BB9AC10-454F-46F9-833E-885D5A4FE262}">
      <dgm:prSet/>
      <dgm:spPr/>
      <dgm:t>
        <a:bodyPr/>
        <a:lstStyle/>
        <a:p>
          <a:endParaRPr lang="ru-RU"/>
        </a:p>
      </dgm:t>
    </dgm:pt>
    <dgm:pt modelId="{A20C19D0-27F7-49E6-B63C-27042A7F956F}">
      <dgm:prSet phldrT="[Текст]" custT="1"/>
      <dgm:spPr/>
      <dgm:t>
        <a:bodyPr/>
        <a:lstStyle/>
        <a:p>
          <a:r>
            <a:rPr lang="ru-RU" sz="1400" b="1" dirty="0" smtClean="0"/>
            <a:t>способность к самоконтролю</a:t>
          </a:r>
          <a:endParaRPr lang="ru-RU" sz="1400" b="1" dirty="0"/>
        </a:p>
      </dgm:t>
    </dgm:pt>
    <dgm:pt modelId="{BA435589-6F0A-49F9-995E-004EF59ECC05}" type="parTrans" cxnId="{7A718D15-ACBE-452D-BED3-5D91860418F6}">
      <dgm:prSet/>
      <dgm:spPr/>
      <dgm:t>
        <a:bodyPr/>
        <a:lstStyle/>
        <a:p>
          <a:endParaRPr lang="ru-RU"/>
        </a:p>
      </dgm:t>
    </dgm:pt>
    <dgm:pt modelId="{64F94BAB-A685-4388-B36B-7A159D2226E6}" type="sibTrans" cxnId="{7A718D15-ACBE-452D-BED3-5D91860418F6}">
      <dgm:prSet/>
      <dgm:spPr/>
      <dgm:t>
        <a:bodyPr/>
        <a:lstStyle/>
        <a:p>
          <a:endParaRPr lang="ru-RU"/>
        </a:p>
      </dgm:t>
    </dgm:pt>
    <dgm:pt modelId="{8E6544E6-AE82-4E4F-986B-D2BABA15D0EF}">
      <dgm:prSet phldrT="[Текст]" custT="1"/>
      <dgm:spPr/>
      <dgm:t>
        <a:bodyPr/>
        <a:lstStyle/>
        <a:p>
          <a:r>
            <a:rPr lang="ru-RU" sz="1400" b="1" dirty="0" smtClean="0"/>
            <a:t>культура вербального и невербального взаимодействия</a:t>
          </a:r>
          <a:endParaRPr lang="ru-RU" sz="1400" b="1" dirty="0"/>
        </a:p>
      </dgm:t>
    </dgm:pt>
    <dgm:pt modelId="{43DB084F-1D03-4638-89FC-2B34E11CE69A}" type="parTrans" cxnId="{63EF47E0-F301-4FC4-A53F-B6CFDEDC2B11}">
      <dgm:prSet/>
      <dgm:spPr/>
      <dgm:t>
        <a:bodyPr/>
        <a:lstStyle/>
        <a:p>
          <a:endParaRPr lang="ru-RU"/>
        </a:p>
      </dgm:t>
    </dgm:pt>
    <dgm:pt modelId="{8A346C3B-04C2-4585-9940-8F899BE80F45}" type="sibTrans" cxnId="{63EF47E0-F301-4FC4-A53F-B6CFDEDC2B11}">
      <dgm:prSet/>
      <dgm:spPr/>
      <dgm:t>
        <a:bodyPr/>
        <a:lstStyle/>
        <a:p>
          <a:endParaRPr lang="ru-RU"/>
        </a:p>
      </dgm:t>
    </dgm:pt>
    <dgm:pt modelId="{D26AA2F9-C46F-4C77-A6E6-85E851671248}" type="pres">
      <dgm:prSet presAssocID="{E1C3F361-C3A1-404B-8D66-FF1DF427E43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33DDC71-6489-4079-BAA4-6E2AB7AC5FAE}" type="pres">
      <dgm:prSet presAssocID="{AAA8A3EF-72F3-4F07-84D7-72A9B1991502}" presName="centerShape" presStyleLbl="node0" presStyleIdx="0" presStyleCnt="1" custScaleX="134679" custScaleY="123591"/>
      <dgm:spPr/>
      <dgm:t>
        <a:bodyPr/>
        <a:lstStyle/>
        <a:p>
          <a:endParaRPr lang="ru-RU"/>
        </a:p>
      </dgm:t>
    </dgm:pt>
    <dgm:pt modelId="{4EFE846D-26DC-40E0-804C-75DB72B33036}" type="pres">
      <dgm:prSet presAssocID="{10C6DA1B-71BB-4BC8-8C4B-F720D8CB0DB6}" presName="parTrans" presStyleLbl="sibTrans2D1" presStyleIdx="0" presStyleCnt="4"/>
      <dgm:spPr/>
      <dgm:t>
        <a:bodyPr/>
        <a:lstStyle/>
        <a:p>
          <a:endParaRPr lang="ru-RU"/>
        </a:p>
      </dgm:t>
    </dgm:pt>
    <dgm:pt modelId="{09D372CA-EAA2-4D3D-ACA6-6C9C9C3BDE48}" type="pres">
      <dgm:prSet presAssocID="{10C6DA1B-71BB-4BC8-8C4B-F720D8CB0DB6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E6927B77-FF3B-42E9-96E8-517D2B0C78C7}" type="pres">
      <dgm:prSet presAssocID="{6D19650B-B654-4CEF-B79B-81B4A54FB364}" presName="node" presStyleLbl="node1" presStyleIdx="0" presStyleCnt="4" custScaleX="139493" custScaleY="926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65BE3C-F063-42AB-9F91-E1B86F855C0E}" type="pres">
      <dgm:prSet presAssocID="{C0EA1B80-599D-421D-82B8-83E232158D2F}" presName="parTrans" presStyleLbl="sibTrans2D1" presStyleIdx="1" presStyleCnt="4"/>
      <dgm:spPr/>
      <dgm:t>
        <a:bodyPr/>
        <a:lstStyle/>
        <a:p>
          <a:endParaRPr lang="ru-RU"/>
        </a:p>
      </dgm:t>
    </dgm:pt>
    <dgm:pt modelId="{2F284B1F-8787-46FF-B888-E8C47B9719FF}" type="pres">
      <dgm:prSet presAssocID="{C0EA1B80-599D-421D-82B8-83E232158D2F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F70FD9AA-2188-4C2C-BCCD-77D2C2FEE59C}" type="pres">
      <dgm:prSet presAssocID="{A98F8D81-B06C-4803-9330-50B22F36CF9F}" presName="node" presStyleLbl="node1" presStyleIdx="1" presStyleCnt="4" custScaleX="126928" custScaleY="94110" custRadScaleRad="133476" custRadScaleInc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13003F-F0AA-4218-88E6-BFF9F8F3F003}" type="pres">
      <dgm:prSet presAssocID="{BA435589-6F0A-49F9-995E-004EF59ECC05}" presName="parTrans" presStyleLbl="sibTrans2D1" presStyleIdx="2" presStyleCnt="4"/>
      <dgm:spPr/>
      <dgm:t>
        <a:bodyPr/>
        <a:lstStyle/>
        <a:p>
          <a:endParaRPr lang="ru-RU"/>
        </a:p>
      </dgm:t>
    </dgm:pt>
    <dgm:pt modelId="{75A5ED35-F6D3-4E8D-99BA-A632557C1FFB}" type="pres">
      <dgm:prSet presAssocID="{BA435589-6F0A-49F9-995E-004EF59ECC05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55B32318-46B3-4A92-A657-814C2413A29A}" type="pres">
      <dgm:prSet presAssocID="{A20C19D0-27F7-49E6-B63C-27042A7F956F}" presName="node" presStyleLbl="node1" presStyleIdx="2" presStyleCnt="4" custScaleX="113809" custRadScaleRad="103118" custRadScaleInc="-22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2775E9-60D6-4BB1-B41A-81579B90169C}" type="pres">
      <dgm:prSet presAssocID="{43DB084F-1D03-4638-89FC-2B34E11CE69A}" presName="parTrans" presStyleLbl="sibTrans2D1" presStyleIdx="3" presStyleCnt="4"/>
      <dgm:spPr/>
      <dgm:t>
        <a:bodyPr/>
        <a:lstStyle/>
        <a:p>
          <a:endParaRPr lang="ru-RU"/>
        </a:p>
      </dgm:t>
    </dgm:pt>
    <dgm:pt modelId="{D90D53AD-E007-4B00-9B0E-8EA226122913}" type="pres">
      <dgm:prSet presAssocID="{43DB084F-1D03-4638-89FC-2B34E11CE69A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BC7BCBB2-F67A-4373-ADDE-33527DE33F36}" type="pres">
      <dgm:prSet presAssocID="{8E6544E6-AE82-4E4F-986B-D2BABA15D0EF}" presName="node" presStyleLbl="node1" presStyleIdx="3" presStyleCnt="4" custScaleX="139147" custScaleY="111232" custRadScaleRad="125360" custRadScaleInc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AF229D4-E71E-4869-B86B-BFBE691FF670}" srcId="{AAA8A3EF-72F3-4F07-84D7-72A9B1991502}" destId="{6D19650B-B654-4CEF-B79B-81B4A54FB364}" srcOrd="0" destOrd="0" parTransId="{10C6DA1B-71BB-4BC8-8C4B-F720D8CB0DB6}" sibTransId="{2015A395-EC66-47A0-BC76-744FB5F55718}"/>
    <dgm:cxn modelId="{0B1BF9DC-FCE3-4205-947A-C44E3A7B91DD}" type="presOf" srcId="{43DB084F-1D03-4638-89FC-2B34E11CE69A}" destId="{982775E9-60D6-4BB1-B41A-81579B90169C}" srcOrd="0" destOrd="0" presId="urn:microsoft.com/office/officeart/2005/8/layout/radial5"/>
    <dgm:cxn modelId="{44E2AF00-755C-4777-B5A2-DD127C6D8A96}" type="presOf" srcId="{43DB084F-1D03-4638-89FC-2B34E11CE69A}" destId="{D90D53AD-E007-4B00-9B0E-8EA226122913}" srcOrd="1" destOrd="0" presId="urn:microsoft.com/office/officeart/2005/8/layout/radial5"/>
    <dgm:cxn modelId="{08C6D1D9-750D-4D5D-8DF6-8A46D984FE73}" type="presOf" srcId="{C0EA1B80-599D-421D-82B8-83E232158D2F}" destId="{8B65BE3C-F063-42AB-9F91-E1B86F855C0E}" srcOrd="0" destOrd="0" presId="urn:microsoft.com/office/officeart/2005/8/layout/radial5"/>
    <dgm:cxn modelId="{0095B2F5-D254-47DB-A041-149EE1080625}" type="presOf" srcId="{BA435589-6F0A-49F9-995E-004EF59ECC05}" destId="{75A5ED35-F6D3-4E8D-99BA-A632557C1FFB}" srcOrd="1" destOrd="0" presId="urn:microsoft.com/office/officeart/2005/8/layout/radial5"/>
    <dgm:cxn modelId="{B0453B3B-5E0A-43A5-8C80-00E731607135}" type="presOf" srcId="{6D19650B-B654-4CEF-B79B-81B4A54FB364}" destId="{E6927B77-FF3B-42E9-96E8-517D2B0C78C7}" srcOrd="0" destOrd="0" presId="urn:microsoft.com/office/officeart/2005/8/layout/radial5"/>
    <dgm:cxn modelId="{629E6B7C-399C-400C-B3F5-6DD6F200061D}" srcId="{E1C3F361-C3A1-404B-8D66-FF1DF427E432}" destId="{AAA8A3EF-72F3-4F07-84D7-72A9B1991502}" srcOrd="0" destOrd="0" parTransId="{5F71CE50-3C4E-4076-8562-DC0A08B161F1}" sibTransId="{9BAAEDDF-1096-4E6A-B1D7-0E866696E083}"/>
    <dgm:cxn modelId="{1A081CCF-5AF2-456B-BCF0-47C847F2667C}" type="presOf" srcId="{10C6DA1B-71BB-4BC8-8C4B-F720D8CB0DB6}" destId="{4EFE846D-26DC-40E0-804C-75DB72B33036}" srcOrd="0" destOrd="0" presId="urn:microsoft.com/office/officeart/2005/8/layout/radial5"/>
    <dgm:cxn modelId="{0BB9AC10-454F-46F9-833E-885D5A4FE262}" srcId="{AAA8A3EF-72F3-4F07-84D7-72A9B1991502}" destId="{A98F8D81-B06C-4803-9330-50B22F36CF9F}" srcOrd="1" destOrd="0" parTransId="{C0EA1B80-599D-421D-82B8-83E232158D2F}" sibTransId="{78446910-AD5C-44E4-8D00-6BB39C027E2D}"/>
    <dgm:cxn modelId="{4BEA99A7-A792-44CB-B1FD-4AA91F5C8918}" type="presOf" srcId="{8E6544E6-AE82-4E4F-986B-D2BABA15D0EF}" destId="{BC7BCBB2-F67A-4373-ADDE-33527DE33F36}" srcOrd="0" destOrd="0" presId="urn:microsoft.com/office/officeart/2005/8/layout/radial5"/>
    <dgm:cxn modelId="{2530799E-AC82-4C2B-996D-A48A0B5FA203}" type="presOf" srcId="{A98F8D81-B06C-4803-9330-50B22F36CF9F}" destId="{F70FD9AA-2188-4C2C-BCCD-77D2C2FEE59C}" srcOrd="0" destOrd="0" presId="urn:microsoft.com/office/officeart/2005/8/layout/radial5"/>
    <dgm:cxn modelId="{97483165-69DE-461E-B36F-863C101033CA}" type="presOf" srcId="{BA435589-6F0A-49F9-995E-004EF59ECC05}" destId="{EF13003F-F0AA-4218-88E6-BFF9F8F3F003}" srcOrd="0" destOrd="0" presId="urn:microsoft.com/office/officeart/2005/8/layout/radial5"/>
    <dgm:cxn modelId="{D793D3CF-8AF3-45DA-81A4-E25E842BBC6C}" type="presOf" srcId="{10C6DA1B-71BB-4BC8-8C4B-F720D8CB0DB6}" destId="{09D372CA-EAA2-4D3D-ACA6-6C9C9C3BDE48}" srcOrd="1" destOrd="0" presId="urn:microsoft.com/office/officeart/2005/8/layout/radial5"/>
    <dgm:cxn modelId="{6BC15397-A8B5-4332-9C58-AD2CC1D6F61A}" type="presOf" srcId="{C0EA1B80-599D-421D-82B8-83E232158D2F}" destId="{2F284B1F-8787-46FF-B888-E8C47B9719FF}" srcOrd="1" destOrd="0" presId="urn:microsoft.com/office/officeart/2005/8/layout/radial5"/>
    <dgm:cxn modelId="{63EF47E0-F301-4FC4-A53F-B6CFDEDC2B11}" srcId="{AAA8A3EF-72F3-4F07-84D7-72A9B1991502}" destId="{8E6544E6-AE82-4E4F-986B-D2BABA15D0EF}" srcOrd="3" destOrd="0" parTransId="{43DB084F-1D03-4638-89FC-2B34E11CE69A}" sibTransId="{8A346C3B-04C2-4585-9940-8F899BE80F45}"/>
    <dgm:cxn modelId="{7A718D15-ACBE-452D-BED3-5D91860418F6}" srcId="{AAA8A3EF-72F3-4F07-84D7-72A9B1991502}" destId="{A20C19D0-27F7-49E6-B63C-27042A7F956F}" srcOrd="2" destOrd="0" parTransId="{BA435589-6F0A-49F9-995E-004EF59ECC05}" sibTransId="{64F94BAB-A685-4388-B36B-7A159D2226E6}"/>
    <dgm:cxn modelId="{26FA2611-D1E7-4692-A2BA-26CC57B5894F}" type="presOf" srcId="{E1C3F361-C3A1-404B-8D66-FF1DF427E432}" destId="{D26AA2F9-C46F-4C77-A6E6-85E851671248}" srcOrd="0" destOrd="0" presId="urn:microsoft.com/office/officeart/2005/8/layout/radial5"/>
    <dgm:cxn modelId="{ECE2C77F-033B-4F90-9DBA-9A298A8C58C3}" type="presOf" srcId="{AAA8A3EF-72F3-4F07-84D7-72A9B1991502}" destId="{A33DDC71-6489-4079-BAA4-6E2AB7AC5FAE}" srcOrd="0" destOrd="0" presId="urn:microsoft.com/office/officeart/2005/8/layout/radial5"/>
    <dgm:cxn modelId="{44292415-1D5B-48B0-8B14-7100A226A967}" type="presOf" srcId="{A20C19D0-27F7-49E6-B63C-27042A7F956F}" destId="{55B32318-46B3-4A92-A657-814C2413A29A}" srcOrd="0" destOrd="0" presId="urn:microsoft.com/office/officeart/2005/8/layout/radial5"/>
    <dgm:cxn modelId="{05293883-4BF0-4CD7-9ACE-623DE2FC8124}" type="presParOf" srcId="{D26AA2F9-C46F-4C77-A6E6-85E851671248}" destId="{A33DDC71-6489-4079-BAA4-6E2AB7AC5FAE}" srcOrd="0" destOrd="0" presId="urn:microsoft.com/office/officeart/2005/8/layout/radial5"/>
    <dgm:cxn modelId="{144603A3-5F1A-40FE-AA0D-62733E947C8F}" type="presParOf" srcId="{D26AA2F9-C46F-4C77-A6E6-85E851671248}" destId="{4EFE846D-26DC-40E0-804C-75DB72B33036}" srcOrd="1" destOrd="0" presId="urn:microsoft.com/office/officeart/2005/8/layout/radial5"/>
    <dgm:cxn modelId="{9BD23A35-598C-41B9-BC77-76372DBAA356}" type="presParOf" srcId="{4EFE846D-26DC-40E0-804C-75DB72B33036}" destId="{09D372CA-EAA2-4D3D-ACA6-6C9C9C3BDE48}" srcOrd="0" destOrd="0" presId="urn:microsoft.com/office/officeart/2005/8/layout/radial5"/>
    <dgm:cxn modelId="{E938F6A6-3D1B-4600-AB67-203A7E61C410}" type="presParOf" srcId="{D26AA2F9-C46F-4C77-A6E6-85E851671248}" destId="{E6927B77-FF3B-42E9-96E8-517D2B0C78C7}" srcOrd="2" destOrd="0" presId="urn:microsoft.com/office/officeart/2005/8/layout/radial5"/>
    <dgm:cxn modelId="{351C000C-D85A-4CCC-A48D-D99C90B9D8AF}" type="presParOf" srcId="{D26AA2F9-C46F-4C77-A6E6-85E851671248}" destId="{8B65BE3C-F063-42AB-9F91-E1B86F855C0E}" srcOrd="3" destOrd="0" presId="urn:microsoft.com/office/officeart/2005/8/layout/radial5"/>
    <dgm:cxn modelId="{B793D5A2-748C-474E-9418-F0A66EA04B08}" type="presParOf" srcId="{8B65BE3C-F063-42AB-9F91-E1B86F855C0E}" destId="{2F284B1F-8787-46FF-B888-E8C47B9719FF}" srcOrd="0" destOrd="0" presId="urn:microsoft.com/office/officeart/2005/8/layout/radial5"/>
    <dgm:cxn modelId="{7FB07A3E-AC90-4ED8-8932-D3C2511E43E8}" type="presParOf" srcId="{D26AA2F9-C46F-4C77-A6E6-85E851671248}" destId="{F70FD9AA-2188-4C2C-BCCD-77D2C2FEE59C}" srcOrd="4" destOrd="0" presId="urn:microsoft.com/office/officeart/2005/8/layout/radial5"/>
    <dgm:cxn modelId="{B405B13B-1BCD-4B24-A5C5-CACA08F9445E}" type="presParOf" srcId="{D26AA2F9-C46F-4C77-A6E6-85E851671248}" destId="{EF13003F-F0AA-4218-88E6-BFF9F8F3F003}" srcOrd="5" destOrd="0" presId="urn:microsoft.com/office/officeart/2005/8/layout/radial5"/>
    <dgm:cxn modelId="{75B52822-96B1-47E1-BB1D-CD98954A2274}" type="presParOf" srcId="{EF13003F-F0AA-4218-88E6-BFF9F8F3F003}" destId="{75A5ED35-F6D3-4E8D-99BA-A632557C1FFB}" srcOrd="0" destOrd="0" presId="urn:microsoft.com/office/officeart/2005/8/layout/radial5"/>
    <dgm:cxn modelId="{57BDEBC6-073D-4FCC-980C-51C4720FD5DD}" type="presParOf" srcId="{D26AA2F9-C46F-4C77-A6E6-85E851671248}" destId="{55B32318-46B3-4A92-A657-814C2413A29A}" srcOrd="6" destOrd="0" presId="urn:microsoft.com/office/officeart/2005/8/layout/radial5"/>
    <dgm:cxn modelId="{5A60C7B0-C9D3-4C6E-878E-72DE103602A3}" type="presParOf" srcId="{D26AA2F9-C46F-4C77-A6E6-85E851671248}" destId="{982775E9-60D6-4BB1-B41A-81579B90169C}" srcOrd="7" destOrd="0" presId="urn:microsoft.com/office/officeart/2005/8/layout/radial5"/>
    <dgm:cxn modelId="{F2364197-C94E-4767-8B32-9AE84A50A9E6}" type="presParOf" srcId="{982775E9-60D6-4BB1-B41A-81579B90169C}" destId="{D90D53AD-E007-4B00-9B0E-8EA226122913}" srcOrd="0" destOrd="0" presId="urn:microsoft.com/office/officeart/2005/8/layout/radial5"/>
    <dgm:cxn modelId="{268A8069-03A3-4253-8D18-2F5DA53BC474}" type="presParOf" srcId="{D26AA2F9-C46F-4C77-A6E6-85E851671248}" destId="{BC7BCBB2-F67A-4373-ADDE-33527DE33F36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F09C4E-EB8C-4866-8866-1BC04841AEEC}" type="doc">
      <dgm:prSet loTypeId="urn:microsoft.com/office/officeart/2005/8/layout/orgChart1" loCatId="hierarchy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C109F02E-9D04-4637-B849-57AA1F66149E}">
      <dgm:prSet phldrT="[Текст]" custT="1"/>
      <dgm:spPr/>
      <dgm:t>
        <a:bodyPr/>
        <a:lstStyle/>
        <a:p>
          <a:r>
            <a:rPr lang="ru-RU" sz="2400" dirty="0" smtClean="0"/>
            <a:t>Система формирования коммуникативных навыков обучающихся </a:t>
          </a:r>
          <a:endParaRPr lang="ru-RU" sz="2400" dirty="0"/>
        </a:p>
      </dgm:t>
    </dgm:pt>
    <dgm:pt modelId="{85AAFAA6-827D-420A-9933-635D9A7064F5}" type="parTrans" cxnId="{BCF4A60B-EF10-4937-BA6C-0138F566C137}">
      <dgm:prSet/>
      <dgm:spPr/>
      <dgm:t>
        <a:bodyPr/>
        <a:lstStyle/>
        <a:p>
          <a:endParaRPr lang="ru-RU"/>
        </a:p>
      </dgm:t>
    </dgm:pt>
    <dgm:pt modelId="{7A5445E2-5B3E-4000-9B89-332BDC455AC3}" type="sibTrans" cxnId="{BCF4A60B-EF10-4937-BA6C-0138F566C137}">
      <dgm:prSet/>
      <dgm:spPr/>
      <dgm:t>
        <a:bodyPr/>
        <a:lstStyle/>
        <a:p>
          <a:endParaRPr lang="ru-RU"/>
        </a:p>
      </dgm:t>
    </dgm:pt>
    <dgm:pt modelId="{44F3B461-E181-4AAB-97B2-A818C7105F95}">
      <dgm:prSet phldrT="[Текст]"/>
      <dgm:spPr/>
      <dgm:t>
        <a:bodyPr/>
        <a:lstStyle/>
        <a:p>
          <a:r>
            <a:rPr lang="ru-RU" dirty="0" smtClean="0"/>
            <a:t>Учебная деятельность</a:t>
          </a:r>
          <a:endParaRPr lang="ru-RU" dirty="0"/>
        </a:p>
      </dgm:t>
    </dgm:pt>
    <dgm:pt modelId="{8D2E622C-11B9-479A-8DDF-865AD1539AC8}" type="parTrans" cxnId="{FCA223BC-D4AF-4E21-8419-AC6929EEC341}">
      <dgm:prSet/>
      <dgm:spPr/>
      <dgm:t>
        <a:bodyPr/>
        <a:lstStyle/>
        <a:p>
          <a:endParaRPr lang="ru-RU"/>
        </a:p>
      </dgm:t>
    </dgm:pt>
    <dgm:pt modelId="{D51FE90D-99A7-47DA-9C0E-3FC2D436B824}" type="sibTrans" cxnId="{FCA223BC-D4AF-4E21-8419-AC6929EEC341}">
      <dgm:prSet/>
      <dgm:spPr/>
      <dgm:t>
        <a:bodyPr/>
        <a:lstStyle/>
        <a:p>
          <a:endParaRPr lang="ru-RU"/>
        </a:p>
      </dgm:t>
    </dgm:pt>
    <dgm:pt modelId="{90AFDA91-41C7-48F2-8B08-B35F943D29DE}">
      <dgm:prSet phldrT="[Текст]"/>
      <dgm:spPr/>
      <dgm:t>
        <a:bodyPr/>
        <a:lstStyle/>
        <a:p>
          <a:r>
            <a:rPr lang="ru-RU" dirty="0" smtClean="0"/>
            <a:t>Внеурочная деятельность</a:t>
          </a:r>
          <a:endParaRPr lang="ru-RU" dirty="0"/>
        </a:p>
      </dgm:t>
    </dgm:pt>
    <dgm:pt modelId="{CACBC7B0-5A2B-4A90-ABA8-B0D695ED6C86}" type="parTrans" cxnId="{7796640B-4D33-4E10-A41A-2DE504943C43}">
      <dgm:prSet/>
      <dgm:spPr/>
      <dgm:t>
        <a:bodyPr/>
        <a:lstStyle/>
        <a:p>
          <a:endParaRPr lang="ru-RU"/>
        </a:p>
      </dgm:t>
    </dgm:pt>
    <dgm:pt modelId="{85918002-33E3-41C1-A1F1-E20632F6EB52}" type="sibTrans" cxnId="{7796640B-4D33-4E10-A41A-2DE504943C43}">
      <dgm:prSet/>
      <dgm:spPr/>
      <dgm:t>
        <a:bodyPr/>
        <a:lstStyle/>
        <a:p>
          <a:endParaRPr lang="ru-RU"/>
        </a:p>
      </dgm:t>
    </dgm:pt>
    <dgm:pt modelId="{82ADBEB0-2332-4F43-BBDE-FD9E683A1F97}">
      <dgm:prSet phldrT="[Текст]"/>
      <dgm:spPr/>
      <dgm:t>
        <a:bodyPr/>
        <a:lstStyle/>
        <a:p>
          <a:r>
            <a:rPr lang="ru-RU" dirty="0" smtClean="0"/>
            <a:t>Коррекционные занятия</a:t>
          </a:r>
          <a:endParaRPr lang="ru-RU" dirty="0"/>
        </a:p>
      </dgm:t>
    </dgm:pt>
    <dgm:pt modelId="{B6B20D6F-EC31-45C7-957C-D5D7824F34E4}" type="parTrans" cxnId="{5A82E450-EF23-45C3-B4CE-2FDB36B2BFAB}">
      <dgm:prSet/>
      <dgm:spPr/>
      <dgm:t>
        <a:bodyPr/>
        <a:lstStyle/>
        <a:p>
          <a:endParaRPr lang="ru-RU"/>
        </a:p>
      </dgm:t>
    </dgm:pt>
    <dgm:pt modelId="{D7B6AC73-014E-4CAF-BD02-DAF1387E09D7}" type="sibTrans" cxnId="{5A82E450-EF23-45C3-B4CE-2FDB36B2BFAB}">
      <dgm:prSet/>
      <dgm:spPr/>
      <dgm:t>
        <a:bodyPr/>
        <a:lstStyle/>
        <a:p>
          <a:endParaRPr lang="ru-RU"/>
        </a:p>
      </dgm:t>
    </dgm:pt>
    <dgm:pt modelId="{6A0924A5-83DD-466C-83C0-A3B39B3D95F7}" type="pres">
      <dgm:prSet presAssocID="{A6F09C4E-EB8C-4866-8866-1BC04841AEE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15D945C-18EC-4B05-A9C2-9908EFB11BF2}" type="pres">
      <dgm:prSet presAssocID="{C109F02E-9D04-4637-B849-57AA1F66149E}" presName="hierRoot1" presStyleCnt="0">
        <dgm:presLayoutVars>
          <dgm:hierBranch val="init"/>
        </dgm:presLayoutVars>
      </dgm:prSet>
      <dgm:spPr/>
    </dgm:pt>
    <dgm:pt modelId="{B1F2E687-B211-429B-A3A5-7FDDE68F2BA3}" type="pres">
      <dgm:prSet presAssocID="{C109F02E-9D04-4637-B849-57AA1F66149E}" presName="rootComposite1" presStyleCnt="0"/>
      <dgm:spPr/>
    </dgm:pt>
    <dgm:pt modelId="{FF649E11-ECB7-4B77-921E-80CF06F73B69}" type="pres">
      <dgm:prSet presAssocID="{C109F02E-9D04-4637-B849-57AA1F66149E}" presName="rootText1" presStyleLbl="node0" presStyleIdx="0" presStyleCnt="1" custScaleX="119716" custScaleY="14873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5EABAD5-626B-4692-B83F-972B5AA02C7A}" type="pres">
      <dgm:prSet presAssocID="{C109F02E-9D04-4637-B849-57AA1F66149E}" presName="rootConnector1" presStyleLbl="node1" presStyleIdx="0" presStyleCnt="0"/>
      <dgm:spPr/>
      <dgm:t>
        <a:bodyPr/>
        <a:lstStyle/>
        <a:p>
          <a:endParaRPr lang="ru-RU"/>
        </a:p>
      </dgm:t>
    </dgm:pt>
    <dgm:pt modelId="{89F3C1DB-FD28-4A9B-BFCE-88513500B4FD}" type="pres">
      <dgm:prSet presAssocID="{C109F02E-9D04-4637-B849-57AA1F66149E}" presName="hierChild2" presStyleCnt="0"/>
      <dgm:spPr/>
    </dgm:pt>
    <dgm:pt modelId="{89418514-F496-424B-8578-7FBDC22E258A}" type="pres">
      <dgm:prSet presAssocID="{8D2E622C-11B9-479A-8DDF-865AD1539AC8}" presName="Name37" presStyleLbl="parChTrans1D2" presStyleIdx="0" presStyleCnt="3"/>
      <dgm:spPr/>
      <dgm:t>
        <a:bodyPr/>
        <a:lstStyle/>
        <a:p>
          <a:endParaRPr lang="ru-RU"/>
        </a:p>
      </dgm:t>
    </dgm:pt>
    <dgm:pt modelId="{A7F92C15-99C0-4A61-B50A-3084234729C8}" type="pres">
      <dgm:prSet presAssocID="{44F3B461-E181-4AAB-97B2-A818C7105F95}" presName="hierRoot2" presStyleCnt="0">
        <dgm:presLayoutVars>
          <dgm:hierBranch val="init"/>
        </dgm:presLayoutVars>
      </dgm:prSet>
      <dgm:spPr/>
    </dgm:pt>
    <dgm:pt modelId="{58E2266F-9C3B-409C-ACDA-C1B4CD5CCDE6}" type="pres">
      <dgm:prSet presAssocID="{44F3B461-E181-4AAB-97B2-A818C7105F95}" presName="rootComposite" presStyleCnt="0"/>
      <dgm:spPr/>
    </dgm:pt>
    <dgm:pt modelId="{12B11DA7-0B80-4628-88CF-19BEF7E59E06}" type="pres">
      <dgm:prSet presAssocID="{44F3B461-E181-4AAB-97B2-A818C7105F9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8198096-F9BF-4385-BBA6-361A81D97CDD}" type="pres">
      <dgm:prSet presAssocID="{44F3B461-E181-4AAB-97B2-A818C7105F95}" presName="rootConnector" presStyleLbl="node2" presStyleIdx="0" presStyleCnt="3"/>
      <dgm:spPr/>
      <dgm:t>
        <a:bodyPr/>
        <a:lstStyle/>
        <a:p>
          <a:endParaRPr lang="ru-RU"/>
        </a:p>
      </dgm:t>
    </dgm:pt>
    <dgm:pt modelId="{5DA57CAE-0087-4B65-86F6-B1D6ED407DBC}" type="pres">
      <dgm:prSet presAssocID="{44F3B461-E181-4AAB-97B2-A818C7105F95}" presName="hierChild4" presStyleCnt="0"/>
      <dgm:spPr/>
    </dgm:pt>
    <dgm:pt modelId="{7EE08D53-55F7-4DCC-873B-40852A4BFB48}" type="pres">
      <dgm:prSet presAssocID="{44F3B461-E181-4AAB-97B2-A818C7105F95}" presName="hierChild5" presStyleCnt="0"/>
      <dgm:spPr/>
    </dgm:pt>
    <dgm:pt modelId="{2A25FC59-CA59-473B-A0F1-36A141250258}" type="pres">
      <dgm:prSet presAssocID="{CACBC7B0-5A2B-4A90-ABA8-B0D695ED6C86}" presName="Name37" presStyleLbl="parChTrans1D2" presStyleIdx="1" presStyleCnt="3"/>
      <dgm:spPr/>
      <dgm:t>
        <a:bodyPr/>
        <a:lstStyle/>
        <a:p>
          <a:endParaRPr lang="ru-RU"/>
        </a:p>
      </dgm:t>
    </dgm:pt>
    <dgm:pt modelId="{3938DCE5-8C1A-4D28-9017-1C975F3CF28C}" type="pres">
      <dgm:prSet presAssocID="{90AFDA91-41C7-48F2-8B08-B35F943D29DE}" presName="hierRoot2" presStyleCnt="0">
        <dgm:presLayoutVars>
          <dgm:hierBranch val="init"/>
        </dgm:presLayoutVars>
      </dgm:prSet>
      <dgm:spPr/>
    </dgm:pt>
    <dgm:pt modelId="{E786C1F5-9D07-4A94-A9E9-FFB8026C5F96}" type="pres">
      <dgm:prSet presAssocID="{90AFDA91-41C7-48F2-8B08-B35F943D29DE}" presName="rootComposite" presStyleCnt="0"/>
      <dgm:spPr/>
    </dgm:pt>
    <dgm:pt modelId="{E65FA06E-1BFE-4EBC-9954-872092550589}" type="pres">
      <dgm:prSet presAssocID="{90AFDA91-41C7-48F2-8B08-B35F943D29D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C0ED7FE-B98E-4CA8-A356-F6599884F106}" type="pres">
      <dgm:prSet presAssocID="{90AFDA91-41C7-48F2-8B08-B35F943D29DE}" presName="rootConnector" presStyleLbl="node2" presStyleIdx="1" presStyleCnt="3"/>
      <dgm:spPr/>
      <dgm:t>
        <a:bodyPr/>
        <a:lstStyle/>
        <a:p>
          <a:endParaRPr lang="ru-RU"/>
        </a:p>
      </dgm:t>
    </dgm:pt>
    <dgm:pt modelId="{D791BE7B-356C-4261-BBD0-79A8A2A549A9}" type="pres">
      <dgm:prSet presAssocID="{90AFDA91-41C7-48F2-8B08-B35F943D29DE}" presName="hierChild4" presStyleCnt="0"/>
      <dgm:spPr/>
    </dgm:pt>
    <dgm:pt modelId="{7CFAE278-03B1-4992-A5E8-051AF61DBAF9}" type="pres">
      <dgm:prSet presAssocID="{90AFDA91-41C7-48F2-8B08-B35F943D29DE}" presName="hierChild5" presStyleCnt="0"/>
      <dgm:spPr/>
    </dgm:pt>
    <dgm:pt modelId="{DFC4828D-421F-45E6-BE92-170D038F6991}" type="pres">
      <dgm:prSet presAssocID="{B6B20D6F-EC31-45C7-957C-D5D7824F34E4}" presName="Name37" presStyleLbl="parChTrans1D2" presStyleIdx="2" presStyleCnt="3"/>
      <dgm:spPr/>
      <dgm:t>
        <a:bodyPr/>
        <a:lstStyle/>
        <a:p>
          <a:endParaRPr lang="ru-RU"/>
        </a:p>
      </dgm:t>
    </dgm:pt>
    <dgm:pt modelId="{9B839DF4-55BE-41FA-923C-085C9BE9C813}" type="pres">
      <dgm:prSet presAssocID="{82ADBEB0-2332-4F43-BBDE-FD9E683A1F97}" presName="hierRoot2" presStyleCnt="0">
        <dgm:presLayoutVars>
          <dgm:hierBranch val="init"/>
        </dgm:presLayoutVars>
      </dgm:prSet>
      <dgm:spPr/>
    </dgm:pt>
    <dgm:pt modelId="{674EFB3E-4312-4C6E-871D-4F1984E51605}" type="pres">
      <dgm:prSet presAssocID="{82ADBEB0-2332-4F43-BBDE-FD9E683A1F97}" presName="rootComposite" presStyleCnt="0"/>
      <dgm:spPr/>
    </dgm:pt>
    <dgm:pt modelId="{23EC3C90-6071-4850-8D9D-63EB820B017D}" type="pres">
      <dgm:prSet presAssocID="{82ADBEB0-2332-4F43-BBDE-FD9E683A1F97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86E90AB-C766-43FA-8554-6FCDC9FF7B89}" type="pres">
      <dgm:prSet presAssocID="{82ADBEB0-2332-4F43-BBDE-FD9E683A1F97}" presName="rootConnector" presStyleLbl="node2" presStyleIdx="2" presStyleCnt="3"/>
      <dgm:spPr/>
      <dgm:t>
        <a:bodyPr/>
        <a:lstStyle/>
        <a:p>
          <a:endParaRPr lang="ru-RU"/>
        </a:p>
      </dgm:t>
    </dgm:pt>
    <dgm:pt modelId="{E1EA2C1D-5FE9-47B4-AF0D-33E42163964F}" type="pres">
      <dgm:prSet presAssocID="{82ADBEB0-2332-4F43-BBDE-FD9E683A1F97}" presName="hierChild4" presStyleCnt="0"/>
      <dgm:spPr/>
    </dgm:pt>
    <dgm:pt modelId="{14F27971-6A71-42A3-A042-905E2A71EB4B}" type="pres">
      <dgm:prSet presAssocID="{82ADBEB0-2332-4F43-BBDE-FD9E683A1F97}" presName="hierChild5" presStyleCnt="0"/>
      <dgm:spPr/>
    </dgm:pt>
    <dgm:pt modelId="{E6D7BB20-1949-431B-A193-AACA1667D889}" type="pres">
      <dgm:prSet presAssocID="{C109F02E-9D04-4637-B849-57AA1F66149E}" presName="hierChild3" presStyleCnt="0"/>
      <dgm:spPr/>
    </dgm:pt>
  </dgm:ptLst>
  <dgm:cxnLst>
    <dgm:cxn modelId="{0A9B0DAD-D11E-4A8B-AC8F-5A884BD790F4}" type="presOf" srcId="{B6B20D6F-EC31-45C7-957C-D5D7824F34E4}" destId="{DFC4828D-421F-45E6-BE92-170D038F6991}" srcOrd="0" destOrd="0" presId="urn:microsoft.com/office/officeart/2005/8/layout/orgChart1"/>
    <dgm:cxn modelId="{5A82E450-EF23-45C3-B4CE-2FDB36B2BFAB}" srcId="{C109F02E-9D04-4637-B849-57AA1F66149E}" destId="{82ADBEB0-2332-4F43-BBDE-FD9E683A1F97}" srcOrd="2" destOrd="0" parTransId="{B6B20D6F-EC31-45C7-957C-D5D7824F34E4}" sibTransId="{D7B6AC73-014E-4CAF-BD02-DAF1387E09D7}"/>
    <dgm:cxn modelId="{7796640B-4D33-4E10-A41A-2DE504943C43}" srcId="{C109F02E-9D04-4637-B849-57AA1F66149E}" destId="{90AFDA91-41C7-48F2-8B08-B35F943D29DE}" srcOrd="1" destOrd="0" parTransId="{CACBC7B0-5A2B-4A90-ABA8-B0D695ED6C86}" sibTransId="{85918002-33E3-41C1-A1F1-E20632F6EB52}"/>
    <dgm:cxn modelId="{496B21E3-2B86-4C62-8AEF-22BA62843FA6}" type="presOf" srcId="{C109F02E-9D04-4637-B849-57AA1F66149E}" destId="{FF649E11-ECB7-4B77-921E-80CF06F73B69}" srcOrd="0" destOrd="0" presId="urn:microsoft.com/office/officeart/2005/8/layout/orgChart1"/>
    <dgm:cxn modelId="{D313C116-144D-412B-8881-BE1A7B907D95}" type="presOf" srcId="{A6F09C4E-EB8C-4866-8866-1BC04841AEEC}" destId="{6A0924A5-83DD-466C-83C0-A3B39B3D95F7}" srcOrd="0" destOrd="0" presId="urn:microsoft.com/office/officeart/2005/8/layout/orgChart1"/>
    <dgm:cxn modelId="{ED8CBD66-C976-4B0F-89B3-AAE89351D2F4}" type="presOf" srcId="{82ADBEB0-2332-4F43-BBDE-FD9E683A1F97}" destId="{086E90AB-C766-43FA-8554-6FCDC9FF7B89}" srcOrd="1" destOrd="0" presId="urn:microsoft.com/office/officeart/2005/8/layout/orgChart1"/>
    <dgm:cxn modelId="{7D1AB881-ABC0-43C0-A5B4-91D3B2AEE4EB}" type="presOf" srcId="{8D2E622C-11B9-479A-8DDF-865AD1539AC8}" destId="{89418514-F496-424B-8578-7FBDC22E258A}" srcOrd="0" destOrd="0" presId="urn:microsoft.com/office/officeart/2005/8/layout/orgChart1"/>
    <dgm:cxn modelId="{47284BAA-A240-4948-AE4F-F67179AC7450}" type="presOf" srcId="{82ADBEB0-2332-4F43-BBDE-FD9E683A1F97}" destId="{23EC3C90-6071-4850-8D9D-63EB820B017D}" srcOrd="0" destOrd="0" presId="urn:microsoft.com/office/officeart/2005/8/layout/orgChart1"/>
    <dgm:cxn modelId="{FCA223BC-D4AF-4E21-8419-AC6929EEC341}" srcId="{C109F02E-9D04-4637-B849-57AA1F66149E}" destId="{44F3B461-E181-4AAB-97B2-A818C7105F95}" srcOrd="0" destOrd="0" parTransId="{8D2E622C-11B9-479A-8DDF-865AD1539AC8}" sibTransId="{D51FE90D-99A7-47DA-9C0E-3FC2D436B824}"/>
    <dgm:cxn modelId="{695F18E5-B71C-47BE-8F6D-7C6177E05AF4}" type="presOf" srcId="{90AFDA91-41C7-48F2-8B08-B35F943D29DE}" destId="{E65FA06E-1BFE-4EBC-9954-872092550589}" srcOrd="0" destOrd="0" presId="urn:microsoft.com/office/officeart/2005/8/layout/orgChart1"/>
    <dgm:cxn modelId="{BCF4A60B-EF10-4937-BA6C-0138F566C137}" srcId="{A6F09C4E-EB8C-4866-8866-1BC04841AEEC}" destId="{C109F02E-9D04-4637-B849-57AA1F66149E}" srcOrd="0" destOrd="0" parTransId="{85AAFAA6-827D-420A-9933-635D9A7064F5}" sibTransId="{7A5445E2-5B3E-4000-9B89-332BDC455AC3}"/>
    <dgm:cxn modelId="{042D42BA-7FF5-46F8-BEDC-45017251EE63}" type="presOf" srcId="{90AFDA91-41C7-48F2-8B08-B35F943D29DE}" destId="{7C0ED7FE-B98E-4CA8-A356-F6599884F106}" srcOrd="1" destOrd="0" presId="urn:microsoft.com/office/officeart/2005/8/layout/orgChart1"/>
    <dgm:cxn modelId="{1AB3F608-20C0-4DF0-A2E6-450CCD63546A}" type="presOf" srcId="{CACBC7B0-5A2B-4A90-ABA8-B0D695ED6C86}" destId="{2A25FC59-CA59-473B-A0F1-36A141250258}" srcOrd="0" destOrd="0" presId="urn:microsoft.com/office/officeart/2005/8/layout/orgChart1"/>
    <dgm:cxn modelId="{306CB716-651F-4EDA-9463-AFA28C8B8C4C}" type="presOf" srcId="{C109F02E-9D04-4637-B849-57AA1F66149E}" destId="{05EABAD5-626B-4692-B83F-972B5AA02C7A}" srcOrd="1" destOrd="0" presId="urn:microsoft.com/office/officeart/2005/8/layout/orgChart1"/>
    <dgm:cxn modelId="{8BC6136C-B3F2-46E7-A1CC-0DBCEA95CE34}" type="presOf" srcId="{44F3B461-E181-4AAB-97B2-A818C7105F95}" destId="{A8198096-F9BF-4385-BBA6-361A81D97CDD}" srcOrd="1" destOrd="0" presId="urn:microsoft.com/office/officeart/2005/8/layout/orgChart1"/>
    <dgm:cxn modelId="{087ABE55-33F8-4766-AD3D-2F313A119BA9}" type="presOf" srcId="{44F3B461-E181-4AAB-97B2-A818C7105F95}" destId="{12B11DA7-0B80-4628-88CF-19BEF7E59E06}" srcOrd="0" destOrd="0" presId="urn:microsoft.com/office/officeart/2005/8/layout/orgChart1"/>
    <dgm:cxn modelId="{56336C7E-DE6A-4041-8572-91508086C39F}" type="presParOf" srcId="{6A0924A5-83DD-466C-83C0-A3B39B3D95F7}" destId="{215D945C-18EC-4B05-A9C2-9908EFB11BF2}" srcOrd="0" destOrd="0" presId="urn:microsoft.com/office/officeart/2005/8/layout/orgChart1"/>
    <dgm:cxn modelId="{FAEC52F3-4C1F-492B-B3D1-4251A9EDA8AE}" type="presParOf" srcId="{215D945C-18EC-4B05-A9C2-9908EFB11BF2}" destId="{B1F2E687-B211-429B-A3A5-7FDDE68F2BA3}" srcOrd="0" destOrd="0" presId="urn:microsoft.com/office/officeart/2005/8/layout/orgChart1"/>
    <dgm:cxn modelId="{655B0DBE-2656-4E92-8BBF-C11728F642A8}" type="presParOf" srcId="{B1F2E687-B211-429B-A3A5-7FDDE68F2BA3}" destId="{FF649E11-ECB7-4B77-921E-80CF06F73B69}" srcOrd="0" destOrd="0" presId="urn:microsoft.com/office/officeart/2005/8/layout/orgChart1"/>
    <dgm:cxn modelId="{7C5ACB3C-A13D-4656-951D-98A712B8316F}" type="presParOf" srcId="{B1F2E687-B211-429B-A3A5-7FDDE68F2BA3}" destId="{05EABAD5-626B-4692-B83F-972B5AA02C7A}" srcOrd="1" destOrd="0" presId="urn:microsoft.com/office/officeart/2005/8/layout/orgChart1"/>
    <dgm:cxn modelId="{2A0EC1ED-60FF-430D-868C-0CAD1B2931ED}" type="presParOf" srcId="{215D945C-18EC-4B05-A9C2-9908EFB11BF2}" destId="{89F3C1DB-FD28-4A9B-BFCE-88513500B4FD}" srcOrd="1" destOrd="0" presId="urn:microsoft.com/office/officeart/2005/8/layout/orgChart1"/>
    <dgm:cxn modelId="{AB0E5188-99A3-4B72-9D9D-2ED93BC104D7}" type="presParOf" srcId="{89F3C1DB-FD28-4A9B-BFCE-88513500B4FD}" destId="{89418514-F496-424B-8578-7FBDC22E258A}" srcOrd="0" destOrd="0" presId="urn:microsoft.com/office/officeart/2005/8/layout/orgChart1"/>
    <dgm:cxn modelId="{876B5EA6-A90E-4E55-B240-1288B5095C5A}" type="presParOf" srcId="{89F3C1DB-FD28-4A9B-BFCE-88513500B4FD}" destId="{A7F92C15-99C0-4A61-B50A-3084234729C8}" srcOrd="1" destOrd="0" presId="urn:microsoft.com/office/officeart/2005/8/layout/orgChart1"/>
    <dgm:cxn modelId="{D6E86870-0A3F-4C25-881C-E8D7A0D8895D}" type="presParOf" srcId="{A7F92C15-99C0-4A61-B50A-3084234729C8}" destId="{58E2266F-9C3B-409C-ACDA-C1B4CD5CCDE6}" srcOrd="0" destOrd="0" presId="urn:microsoft.com/office/officeart/2005/8/layout/orgChart1"/>
    <dgm:cxn modelId="{89093C9F-F8B0-4828-AD03-485842B8227C}" type="presParOf" srcId="{58E2266F-9C3B-409C-ACDA-C1B4CD5CCDE6}" destId="{12B11DA7-0B80-4628-88CF-19BEF7E59E06}" srcOrd="0" destOrd="0" presId="urn:microsoft.com/office/officeart/2005/8/layout/orgChart1"/>
    <dgm:cxn modelId="{CF9DA59B-8782-41CF-B25D-7E5E730087BB}" type="presParOf" srcId="{58E2266F-9C3B-409C-ACDA-C1B4CD5CCDE6}" destId="{A8198096-F9BF-4385-BBA6-361A81D97CDD}" srcOrd="1" destOrd="0" presId="urn:microsoft.com/office/officeart/2005/8/layout/orgChart1"/>
    <dgm:cxn modelId="{7B51E904-4ED3-44E4-AD9C-C11679F283CD}" type="presParOf" srcId="{A7F92C15-99C0-4A61-B50A-3084234729C8}" destId="{5DA57CAE-0087-4B65-86F6-B1D6ED407DBC}" srcOrd="1" destOrd="0" presId="urn:microsoft.com/office/officeart/2005/8/layout/orgChart1"/>
    <dgm:cxn modelId="{5C780678-8487-401D-A0FE-F8A5D2332F8F}" type="presParOf" srcId="{A7F92C15-99C0-4A61-B50A-3084234729C8}" destId="{7EE08D53-55F7-4DCC-873B-40852A4BFB48}" srcOrd="2" destOrd="0" presId="urn:microsoft.com/office/officeart/2005/8/layout/orgChart1"/>
    <dgm:cxn modelId="{0D039D24-6768-4EE5-BF4E-5976E51544BE}" type="presParOf" srcId="{89F3C1DB-FD28-4A9B-BFCE-88513500B4FD}" destId="{2A25FC59-CA59-473B-A0F1-36A141250258}" srcOrd="2" destOrd="0" presId="urn:microsoft.com/office/officeart/2005/8/layout/orgChart1"/>
    <dgm:cxn modelId="{35B7008C-4408-4937-ADDD-1E41B8D2E8C8}" type="presParOf" srcId="{89F3C1DB-FD28-4A9B-BFCE-88513500B4FD}" destId="{3938DCE5-8C1A-4D28-9017-1C975F3CF28C}" srcOrd="3" destOrd="0" presId="urn:microsoft.com/office/officeart/2005/8/layout/orgChart1"/>
    <dgm:cxn modelId="{00E8AD97-5C76-48A8-A402-3746E3C9A261}" type="presParOf" srcId="{3938DCE5-8C1A-4D28-9017-1C975F3CF28C}" destId="{E786C1F5-9D07-4A94-A9E9-FFB8026C5F96}" srcOrd="0" destOrd="0" presId="urn:microsoft.com/office/officeart/2005/8/layout/orgChart1"/>
    <dgm:cxn modelId="{A80FEF28-30B1-4474-A2D0-BB329DCB4EBD}" type="presParOf" srcId="{E786C1F5-9D07-4A94-A9E9-FFB8026C5F96}" destId="{E65FA06E-1BFE-4EBC-9954-872092550589}" srcOrd="0" destOrd="0" presId="urn:microsoft.com/office/officeart/2005/8/layout/orgChart1"/>
    <dgm:cxn modelId="{4A6B650F-9FD8-42D6-B79E-422E0FC5C366}" type="presParOf" srcId="{E786C1F5-9D07-4A94-A9E9-FFB8026C5F96}" destId="{7C0ED7FE-B98E-4CA8-A356-F6599884F106}" srcOrd="1" destOrd="0" presId="urn:microsoft.com/office/officeart/2005/8/layout/orgChart1"/>
    <dgm:cxn modelId="{95126F56-2560-42FC-AE6E-DBC8440C02D4}" type="presParOf" srcId="{3938DCE5-8C1A-4D28-9017-1C975F3CF28C}" destId="{D791BE7B-356C-4261-BBD0-79A8A2A549A9}" srcOrd="1" destOrd="0" presId="urn:microsoft.com/office/officeart/2005/8/layout/orgChart1"/>
    <dgm:cxn modelId="{65659571-E090-4F1C-ABD4-C56AA854B3AB}" type="presParOf" srcId="{3938DCE5-8C1A-4D28-9017-1C975F3CF28C}" destId="{7CFAE278-03B1-4992-A5E8-051AF61DBAF9}" srcOrd="2" destOrd="0" presId="urn:microsoft.com/office/officeart/2005/8/layout/orgChart1"/>
    <dgm:cxn modelId="{F03BC754-8F59-4516-8F14-724157B46F8B}" type="presParOf" srcId="{89F3C1DB-FD28-4A9B-BFCE-88513500B4FD}" destId="{DFC4828D-421F-45E6-BE92-170D038F6991}" srcOrd="4" destOrd="0" presId="urn:microsoft.com/office/officeart/2005/8/layout/orgChart1"/>
    <dgm:cxn modelId="{2416AA4F-D33F-4D74-AA3E-3466DC2521AF}" type="presParOf" srcId="{89F3C1DB-FD28-4A9B-BFCE-88513500B4FD}" destId="{9B839DF4-55BE-41FA-923C-085C9BE9C813}" srcOrd="5" destOrd="0" presId="urn:microsoft.com/office/officeart/2005/8/layout/orgChart1"/>
    <dgm:cxn modelId="{B65B9FA4-8DB1-455E-82B9-192413589E8D}" type="presParOf" srcId="{9B839DF4-55BE-41FA-923C-085C9BE9C813}" destId="{674EFB3E-4312-4C6E-871D-4F1984E51605}" srcOrd="0" destOrd="0" presId="urn:microsoft.com/office/officeart/2005/8/layout/orgChart1"/>
    <dgm:cxn modelId="{89C3863D-D4BF-4FA0-8606-955302E4E226}" type="presParOf" srcId="{674EFB3E-4312-4C6E-871D-4F1984E51605}" destId="{23EC3C90-6071-4850-8D9D-63EB820B017D}" srcOrd="0" destOrd="0" presId="urn:microsoft.com/office/officeart/2005/8/layout/orgChart1"/>
    <dgm:cxn modelId="{88C33BBC-B45E-4CD1-BA6A-EF50353F4F58}" type="presParOf" srcId="{674EFB3E-4312-4C6E-871D-4F1984E51605}" destId="{086E90AB-C766-43FA-8554-6FCDC9FF7B89}" srcOrd="1" destOrd="0" presId="urn:microsoft.com/office/officeart/2005/8/layout/orgChart1"/>
    <dgm:cxn modelId="{013CBE50-631F-4429-BFB6-8365983CE1F1}" type="presParOf" srcId="{9B839DF4-55BE-41FA-923C-085C9BE9C813}" destId="{E1EA2C1D-5FE9-47B4-AF0D-33E42163964F}" srcOrd="1" destOrd="0" presId="urn:microsoft.com/office/officeart/2005/8/layout/orgChart1"/>
    <dgm:cxn modelId="{AAFFF403-375F-456B-997E-38501C14CD01}" type="presParOf" srcId="{9B839DF4-55BE-41FA-923C-085C9BE9C813}" destId="{14F27971-6A71-42A3-A042-905E2A71EB4B}" srcOrd="2" destOrd="0" presId="urn:microsoft.com/office/officeart/2005/8/layout/orgChart1"/>
    <dgm:cxn modelId="{7776B3D8-2E4B-4586-A5BA-E31CAB3398B8}" type="presParOf" srcId="{215D945C-18EC-4B05-A9C2-9908EFB11BF2}" destId="{E6D7BB20-1949-431B-A193-AACA1667D88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2B04B15-55EF-4E57-8297-7562D45BC2BA}" type="doc">
      <dgm:prSet loTypeId="urn:microsoft.com/office/officeart/2005/8/layout/radial6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5FB044AC-F8E8-4167-97D5-4C23389B84FD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учитель</a:t>
          </a:r>
          <a:endParaRPr lang="ru-RU" b="1" dirty="0">
            <a:solidFill>
              <a:srgbClr val="002060"/>
            </a:solidFill>
          </a:endParaRPr>
        </a:p>
      </dgm:t>
    </dgm:pt>
    <dgm:pt modelId="{84113A9C-907D-45C5-8ED6-88C9DA2EE3F3}" type="parTrans" cxnId="{1ABF7E28-E7E1-4A3E-9F8B-2DB6379B0188}">
      <dgm:prSet/>
      <dgm:spPr/>
      <dgm:t>
        <a:bodyPr/>
        <a:lstStyle/>
        <a:p>
          <a:endParaRPr lang="ru-RU"/>
        </a:p>
      </dgm:t>
    </dgm:pt>
    <dgm:pt modelId="{B6CA9D2E-7457-48DB-9035-B582B476F0F7}" type="sibTrans" cxnId="{1ABF7E28-E7E1-4A3E-9F8B-2DB6379B0188}">
      <dgm:prSet/>
      <dgm:spPr/>
      <dgm:t>
        <a:bodyPr/>
        <a:lstStyle/>
        <a:p>
          <a:endParaRPr lang="ru-RU"/>
        </a:p>
      </dgm:t>
    </dgm:pt>
    <dgm:pt modelId="{8C46CD5E-5C81-47B5-AF0A-D1CF7C24A953}">
      <dgm:prSet phldrT="[Текст]" custT="1"/>
      <dgm:spPr/>
      <dgm:t>
        <a:bodyPr/>
        <a:lstStyle/>
        <a:p>
          <a:r>
            <a:rPr lang="ru-RU" sz="1200" b="1" dirty="0" smtClean="0"/>
            <a:t>направляет</a:t>
          </a:r>
          <a:endParaRPr lang="ru-RU" sz="1000" b="1" dirty="0"/>
        </a:p>
      </dgm:t>
    </dgm:pt>
    <dgm:pt modelId="{BD22CE32-CE93-4B40-9A21-6733C072CAA8}" type="parTrans" cxnId="{6F2F7121-983D-412E-B725-EA9062FB1CB1}">
      <dgm:prSet/>
      <dgm:spPr/>
      <dgm:t>
        <a:bodyPr/>
        <a:lstStyle/>
        <a:p>
          <a:endParaRPr lang="ru-RU"/>
        </a:p>
      </dgm:t>
    </dgm:pt>
    <dgm:pt modelId="{E2197A3F-85E0-4B7F-A2E2-60E248A5732B}" type="sibTrans" cxnId="{6F2F7121-983D-412E-B725-EA9062FB1CB1}">
      <dgm:prSet/>
      <dgm:spPr/>
      <dgm:t>
        <a:bodyPr/>
        <a:lstStyle/>
        <a:p>
          <a:endParaRPr lang="ru-RU"/>
        </a:p>
      </dgm:t>
    </dgm:pt>
    <dgm:pt modelId="{BF2511B0-ADF9-4407-914E-89E5443539BF}">
      <dgm:prSet phldrT="[Текст]" custT="1"/>
      <dgm:spPr/>
      <dgm:t>
        <a:bodyPr/>
        <a:lstStyle/>
        <a:p>
          <a:r>
            <a:rPr lang="ru-RU" sz="1400" b="1" dirty="0" smtClean="0"/>
            <a:t>помогает</a:t>
          </a:r>
          <a:endParaRPr lang="ru-RU" sz="1400" b="1" dirty="0"/>
        </a:p>
      </dgm:t>
    </dgm:pt>
    <dgm:pt modelId="{4246FF8F-A79B-47DE-99BC-8AABE10B9616}" type="parTrans" cxnId="{BFA8F5A3-45BB-49CC-B78C-7678BF7AEA4C}">
      <dgm:prSet/>
      <dgm:spPr/>
      <dgm:t>
        <a:bodyPr/>
        <a:lstStyle/>
        <a:p>
          <a:endParaRPr lang="ru-RU"/>
        </a:p>
      </dgm:t>
    </dgm:pt>
    <dgm:pt modelId="{F0F65A7E-C2BE-4518-B920-B3ECD6EB5924}" type="sibTrans" cxnId="{BFA8F5A3-45BB-49CC-B78C-7678BF7AEA4C}">
      <dgm:prSet/>
      <dgm:spPr/>
      <dgm:t>
        <a:bodyPr/>
        <a:lstStyle/>
        <a:p>
          <a:endParaRPr lang="ru-RU"/>
        </a:p>
      </dgm:t>
    </dgm:pt>
    <dgm:pt modelId="{29F0342F-56A5-42F2-8D3B-9679D89D9EEB}">
      <dgm:prSet phldrT="[Текст]" custT="1"/>
      <dgm:spPr/>
      <dgm:t>
        <a:bodyPr/>
        <a:lstStyle/>
        <a:p>
          <a:r>
            <a:rPr lang="ru-RU" sz="1050" b="1" dirty="0" smtClean="0"/>
            <a:t>поддерживает</a:t>
          </a:r>
          <a:endParaRPr lang="ru-RU" sz="1000" b="1" dirty="0"/>
        </a:p>
      </dgm:t>
    </dgm:pt>
    <dgm:pt modelId="{BDEB76A5-E611-42E6-AF41-B3F1DFF7F869}" type="parTrans" cxnId="{DE7634D7-73D5-46D8-B39F-1397F99F9274}">
      <dgm:prSet/>
      <dgm:spPr/>
      <dgm:t>
        <a:bodyPr/>
        <a:lstStyle/>
        <a:p>
          <a:endParaRPr lang="ru-RU"/>
        </a:p>
      </dgm:t>
    </dgm:pt>
    <dgm:pt modelId="{76B65064-CA30-4B5E-89F1-CB32D7D6237D}" type="sibTrans" cxnId="{DE7634D7-73D5-46D8-B39F-1397F99F9274}">
      <dgm:prSet/>
      <dgm:spPr/>
      <dgm:t>
        <a:bodyPr/>
        <a:lstStyle/>
        <a:p>
          <a:endParaRPr lang="ru-RU"/>
        </a:p>
      </dgm:t>
    </dgm:pt>
    <dgm:pt modelId="{F0F1CACA-CF21-420E-A9CF-47E5CD0671E1}">
      <dgm:prSet phldrT="[Текст]"/>
      <dgm:spPr/>
      <dgm:t>
        <a:bodyPr/>
        <a:lstStyle/>
        <a:p>
          <a:r>
            <a:rPr lang="ru-RU" b="1" dirty="0" smtClean="0"/>
            <a:t>Развивает идею</a:t>
          </a:r>
          <a:endParaRPr lang="ru-RU" b="1" dirty="0"/>
        </a:p>
      </dgm:t>
    </dgm:pt>
    <dgm:pt modelId="{0BEB2EAF-5C0D-48A8-9EFC-16F1A14489E5}" type="parTrans" cxnId="{53FCE744-402A-43CD-9A54-AB143A971EE3}">
      <dgm:prSet/>
      <dgm:spPr/>
      <dgm:t>
        <a:bodyPr/>
        <a:lstStyle/>
        <a:p>
          <a:endParaRPr lang="ru-RU"/>
        </a:p>
      </dgm:t>
    </dgm:pt>
    <dgm:pt modelId="{1DC8B7FB-AB4A-4C3B-8419-3ABA46E26AED}" type="sibTrans" cxnId="{53FCE744-402A-43CD-9A54-AB143A971EE3}">
      <dgm:prSet/>
      <dgm:spPr/>
      <dgm:t>
        <a:bodyPr/>
        <a:lstStyle/>
        <a:p>
          <a:endParaRPr lang="ru-RU"/>
        </a:p>
      </dgm:t>
    </dgm:pt>
    <dgm:pt modelId="{3FD2F010-46ED-4054-8EAA-ED29B636F7EF}">
      <dgm:prSet phldrT="[Текст]" custT="1"/>
      <dgm:spPr/>
      <dgm:t>
        <a:bodyPr/>
        <a:lstStyle/>
        <a:p>
          <a:r>
            <a:rPr lang="ru-RU" sz="1200" b="1" dirty="0" smtClean="0"/>
            <a:t>дискутирует </a:t>
          </a:r>
          <a:endParaRPr lang="ru-RU" sz="1200" b="1" dirty="0"/>
        </a:p>
      </dgm:t>
    </dgm:pt>
    <dgm:pt modelId="{8AC5C012-BBEF-473B-AC58-F13CC940B73F}" type="parTrans" cxnId="{3E418D79-9678-4ADC-BE31-D672D88A8846}">
      <dgm:prSet/>
      <dgm:spPr/>
      <dgm:t>
        <a:bodyPr/>
        <a:lstStyle/>
        <a:p>
          <a:endParaRPr lang="ru-RU"/>
        </a:p>
      </dgm:t>
    </dgm:pt>
    <dgm:pt modelId="{725036F6-DBCD-4354-AADA-A980351AD0F8}" type="sibTrans" cxnId="{3E418D79-9678-4ADC-BE31-D672D88A8846}">
      <dgm:prSet/>
      <dgm:spPr/>
      <dgm:t>
        <a:bodyPr/>
        <a:lstStyle/>
        <a:p>
          <a:endParaRPr lang="ru-RU"/>
        </a:p>
      </dgm:t>
    </dgm:pt>
    <dgm:pt modelId="{2F033803-EF1C-4E52-B09C-C9C6F6EBF6F4}" type="pres">
      <dgm:prSet presAssocID="{82B04B15-55EF-4E57-8297-7562D45BC2B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0E85F1B-902A-4308-8313-E6F6728420FE}" type="pres">
      <dgm:prSet presAssocID="{5FB044AC-F8E8-4167-97D5-4C23389B84FD}" presName="centerShape" presStyleLbl="node0" presStyleIdx="0" presStyleCnt="1"/>
      <dgm:spPr/>
      <dgm:t>
        <a:bodyPr/>
        <a:lstStyle/>
        <a:p>
          <a:endParaRPr lang="ru-RU"/>
        </a:p>
      </dgm:t>
    </dgm:pt>
    <dgm:pt modelId="{D41EBA05-B224-415F-9644-13A5565EB904}" type="pres">
      <dgm:prSet presAssocID="{8C46CD5E-5C81-47B5-AF0A-D1CF7C24A953}" presName="node" presStyleLbl="node1" presStyleIdx="0" presStyleCnt="5" custScaleX="107216" custScaleY="1109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DD807F-FF69-4331-8B9B-674081FA13D2}" type="pres">
      <dgm:prSet presAssocID="{8C46CD5E-5C81-47B5-AF0A-D1CF7C24A953}" presName="dummy" presStyleCnt="0"/>
      <dgm:spPr/>
    </dgm:pt>
    <dgm:pt modelId="{AA5C9B8A-6D4C-41CE-B947-B9403555684E}" type="pres">
      <dgm:prSet presAssocID="{E2197A3F-85E0-4B7F-A2E2-60E248A5732B}" presName="sibTrans" presStyleLbl="sibTrans2D1" presStyleIdx="0" presStyleCnt="5"/>
      <dgm:spPr/>
      <dgm:t>
        <a:bodyPr/>
        <a:lstStyle/>
        <a:p>
          <a:endParaRPr lang="ru-RU"/>
        </a:p>
      </dgm:t>
    </dgm:pt>
    <dgm:pt modelId="{9CB4129E-BABE-47AA-AE34-C1B6B95F9BBB}" type="pres">
      <dgm:prSet presAssocID="{BF2511B0-ADF9-4407-914E-89E5443539BF}" presName="node" presStyleLbl="node1" presStyleIdx="1" presStyleCnt="5" custScaleX="103697" custScaleY="1039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F7616E-3849-4700-98B0-2A413FFF457A}" type="pres">
      <dgm:prSet presAssocID="{BF2511B0-ADF9-4407-914E-89E5443539BF}" presName="dummy" presStyleCnt="0"/>
      <dgm:spPr/>
    </dgm:pt>
    <dgm:pt modelId="{AF4242D1-D72B-4252-8D40-D390D4090C3C}" type="pres">
      <dgm:prSet presAssocID="{F0F65A7E-C2BE-4518-B920-B3ECD6EB5924}" presName="sibTrans" presStyleLbl="sibTrans2D1" presStyleIdx="1" presStyleCnt="5"/>
      <dgm:spPr/>
      <dgm:t>
        <a:bodyPr/>
        <a:lstStyle/>
        <a:p>
          <a:endParaRPr lang="ru-RU"/>
        </a:p>
      </dgm:t>
    </dgm:pt>
    <dgm:pt modelId="{355D23A7-B62E-4298-936A-152FADB556B3}" type="pres">
      <dgm:prSet presAssocID="{29F0342F-56A5-42F2-8D3B-9679D89D9EEB}" presName="node" presStyleLbl="node1" presStyleIdx="2" presStyleCnt="5" custScaleX="103900" custScaleY="1053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3B7395-9BB2-4822-BEEB-7A96F748445B}" type="pres">
      <dgm:prSet presAssocID="{29F0342F-56A5-42F2-8D3B-9679D89D9EEB}" presName="dummy" presStyleCnt="0"/>
      <dgm:spPr/>
    </dgm:pt>
    <dgm:pt modelId="{AB0D3BD2-D199-4725-8808-E9611DE02FA0}" type="pres">
      <dgm:prSet presAssocID="{76B65064-CA30-4B5E-89F1-CB32D7D6237D}" presName="sibTrans" presStyleLbl="sibTrans2D1" presStyleIdx="2" presStyleCnt="5"/>
      <dgm:spPr/>
      <dgm:t>
        <a:bodyPr/>
        <a:lstStyle/>
        <a:p>
          <a:endParaRPr lang="ru-RU"/>
        </a:p>
      </dgm:t>
    </dgm:pt>
    <dgm:pt modelId="{7642C04E-25BA-4EB1-81DE-809B9FB2A411}" type="pres">
      <dgm:prSet presAssocID="{F0F1CACA-CF21-420E-A9CF-47E5CD0671E1}" presName="node" presStyleLbl="node1" presStyleIdx="3" presStyleCnt="5" custScaleX="109267" custScaleY="1052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5D5809-57A6-4C4D-B967-09D9470D54B2}" type="pres">
      <dgm:prSet presAssocID="{F0F1CACA-CF21-420E-A9CF-47E5CD0671E1}" presName="dummy" presStyleCnt="0"/>
      <dgm:spPr/>
    </dgm:pt>
    <dgm:pt modelId="{40B8DD2D-6BDF-4DE1-91AB-09A07021F4B7}" type="pres">
      <dgm:prSet presAssocID="{1DC8B7FB-AB4A-4C3B-8419-3ABA46E26AED}" presName="sibTrans" presStyleLbl="sibTrans2D1" presStyleIdx="3" presStyleCnt="5"/>
      <dgm:spPr/>
      <dgm:t>
        <a:bodyPr/>
        <a:lstStyle/>
        <a:p>
          <a:endParaRPr lang="ru-RU"/>
        </a:p>
      </dgm:t>
    </dgm:pt>
    <dgm:pt modelId="{BDA73C35-8E6F-4395-BFA8-B68FDB0212ED}" type="pres">
      <dgm:prSet presAssocID="{3FD2F010-46ED-4054-8EAA-ED29B636F7EF}" presName="node" presStyleLbl="node1" presStyleIdx="4" presStyleCnt="5" custScaleX="104622" custScaleY="1038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82F9B3-22F2-4020-93A0-4DDDEF0BCEF2}" type="pres">
      <dgm:prSet presAssocID="{3FD2F010-46ED-4054-8EAA-ED29B636F7EF}" presName="dummy" presStyleCnt="0"/>
      <dgm:spPr/>
    </dgm:pt>
    <dgm:pt modelId="{DFBF43E2-759F-4276-BBC5-DC1A9424A468}" type="pres">
      <dgm:prSet presAssocID="{725036F6-DBCD-4354-AADA-A980351AD0F8}" presName="sibTrans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DE7634D7-73D5-46D8-B39F-1397F99F9274}" srcId="{5FB044AC-F8E8-4167-97D5-4C23389B84FD}" destId="{29F0342F-56A5-42F2-8D3B-9679D89D9EEB}" srcOrd="2" destOrd="0" parTransId="{BDEB76A5-E611-42E6-AF41-B3F1DFF7F869}" sibTransId="{76B65064-CA30-4B5E-89F1-CB32D7D6237D}"/>
    <dgm:cxn modelId="{9484A324-5F27-4C12-A6DC-26E7FB9C5452}" type="presOf" srcId="{725036F6-DBCD-4354-AADA-A980351AD0F8}" destId="{DFBF43E2-759F-4276-BBC5-DC1A9424A468}" srcOrd="0" destOrd="0" presId="urn:microsoft.com/office/officeart/2005/8/layout/radial6"/>
    <dgm:cxn modelId="{38A3B817-B8E0-4966-9938-08416CA111E7}" type="presOf" srcId="{1DC8B7FB-AB4A-4C3B-8419-3ABA46E26AED}" destId="{40B8DD2D-6BDF-4DE1-91AB-09A07021F4B7}" srcOrd="0" destOrd="0" presId="urn:microsoft.com/office/officeart/2005/8/layout/radial6"/>
    <dgm:cxn modelId="{618CD33C-FF46-43F6-972B-41FE37C93DFA}" type="presOf" srcId="{76B65064-CA30-4B5E-89F1-CB32D7D6237D}" destId="{AB0D3BD2-D199-4725-8808-E9611DE02FA0}" srcOrd="0" destOrd="0" presId="urn:microsoft.com/office/officeart/2005/8/layout/radial6"/>
    <dgm:cxn modelId="{BFA8F5A3-45BB-49CC-B78C-7678BF7AEA4C}" srcId="{5FB044AC-F8E8-4167-97D5-4C23389B84FD}" destId="{BF2511B0-ADF9-4407-914E-89E5443539BF}" srcOrd="1" destOrd="0" parTransId="{4246FF8F-A79B-47DE-99BC-8AABE10B9616}" sibTransId="{F0F65A7E-C2BE-4518-B920-B3ECD6EB5924}"/>
    <dgm:cxn modelId="{39AF161C-4996-47FE-B19B-21948126575F}" type="presOf" srcId="{F0F65A7E-C2BE-4518-B920-B3ECD6EB5924}" destId="{AF4242D1-D72B-4252-8D40-D390D4090C3C}" srcOrd="0" destOrd="0" presId="urn:microsoft.com/office/officeart/2005/8/layout/radial6"/>
    <dgm:cxn modelId="{36CAACF6-72B5-48B7-9891-EBDA7FB09EE1}" type="presOf" srcId="{5FB044AC-F8E8-4167-97D5-4C23389B84FD}" destId="{F0E85F1B-902A-4308-8313-E6F6728420FE}" srcOrd="0" destOrd="0" presId="urn:microsoft.com/office/officeart/2005/8/layout/radial6"/>
    <dgm:cxn modelId="{75D7565B-5E1F-4A88-9A0B-E443CEBA740C}" type="presOf" srcId="{3FD2F010-46ED-4054-8EAA-ED29B636F7EF}" destId="{BDA73C35-8E6F-4395-BFA8-B68FDB0212ED}" srcOrd="0" destOrd="0" presId="urn:microsoft.com/office/officeart/2005/8/layout/radial6"/>
    <dgm:cxn modelId="{6F2F7121-983D-412E-B725-EA9062FB1CB1}" srcId="{5FB044AC-F8E8-4167-97D5-4C23389B84FD}" destId="{8C46CD5E-5C81-47B5-AF0A-D1CF7C24A953}" srcOrd="0" destOrd="0" parTransId="{BD22CE32-CE93-4B40-9A21-6733C072CAA8}" sibTransId="{E2197A3F-85E0-4B7F-A2E2-60E248A5732B}"/>
    <dgm:cxn modelId="{53FCE744-402A-43CD-9A54-AB143A971EE3}" srcId="{5FB044AC-F8E8-4167-97D5-4C23389B84FD}" destId="{F0F1CACA-CF21-420E-A9CF-47E5CD0671E1}" srcOrd="3" destOrd="0" parTransId="{0BEB2EAF-5C0D-48A8-9EFC-16F1A14489E5}" sibTransId="{1DC8B7FB-AB4A-4C3B-8419-3ABA46E26AED}"/>
    <dgm:cxn modelId="{0CD86809-B21F-4416-A3AF-F4A0822B27C1}" type="presOf" srcId="{F0F1CACA-CF21-420E-A9CF-47E5CD0671E1}" destId="{7642C04E-25BA-4EB1-81DE-809B9FB2A411}" srcOrd="0" destOrd="0" presId="urn:microsoft.com/office/officeart/2005/8/layout/radial6"/>
    <dgm:cxn modelId="{80D8D366-D87A-49C7-9F99-BAC175F3EB50}" type="presOf" srcId="{E2197A3F-85E0-4B7F-A2E2-60E248A5732B}" destId="{AA5C9B8A-6D4C-41CE-B947-B9403555684E}" srcOrd="0" destOrd="0" presId="urn:microsoft.com/office/officeart/2005/8/layout/radial6"/>
    <dgm:cxn modelId="{F2BECE2D-63BD-43D1-BA6B-D2A602D5552B}" type="presOf" srcId="{BF2511B0-ADF9-4407-914E-89E5443539BF}" destId="{9CB4129E-BABE-47AA-AE34-C1B6B95F9BBB}" srcOrd="0" destOrd="0" presId="urn:microsoft.com/office/officeart/2005/8/layout/radial6"/>
    <dgm:cxn modelId="{923243C9-67CD-47A7-844E-8F483ED876C1}" type="presOf" srcId="{8C46CD5E-5C81-47B5-AF0A-D1CF7C24A953}" destId="{D41EBA05-B224-415F-9644-13A5565EB904}" srcOrd="0" destOrd="0" presId="urn:microsoft.com/office/officeart/2005/8/layout/radial6"/>
    <dgm:cxn modelId="{1ABF7E28-E7E1-4A3E-9F8B-2DB6379B0188}" srcId="{82B04B15-55EF-4E57-8297-7562D45BC2BA}" destId="{5FB044AC-F8E8-4167-97D5-4C23389B84FD}" srcOrd="0" destOrd="0" parTransId="{84113A9C-907D-45C5-8ED6-88C9DA2EE3F3}" sibTransId="{B6CA9D2E-7457-48DB-9035-B582B476F0F7}"/>
    <dgm:cxn modelId="{C33038D8-D348-48BE-AA0C-D603FFEA6285}" type="presOf" srcId="{29F0342F-56A5-42F2-8D3B-9679D89D9EEB}" destId="{355D23A7-B62E-4298-936A-152FADB556B3}" srcOrd="0" destOrd="0" presId="urn:microsoft.com/office/officeart/2005/8/layout/radial6"/>
    <dgm:cxn modelId="{A5A2AFED-32F4-4F0E-8F93-6070C2FC25D9}" type="presOf" srcId="{82B04B15-55EF-4E57-8297-7562D45BC2BA}" destId="{2F033803-EF1C-4E52-B09C-C9C6F6EBF6F4}" srcOrd="0" destOrd="0" presId="urn:microsoft.com/office/officeart/2005/8/layout/radial6"/>
    <dgm:cxn modelId="{3E418D79-9678-4ADC-BE31-D672D88A8846}" srcId="{5FB044AC-F8E8-4167-97D5-4C23389B84FD}" destId="{3FD2F010-46ED-4054-8EAA-ED29B636F7EF}" srcOrd="4" destOrd="0" parTransId="{8AC5C012-BBEF-473B-AC58-F13CC940B73F}" sibTransId="{725036F6-DBCD-4354-AADA-A980351AD0F8}"/>
    <dgm:cxn modelId="{05D4E4B9-0F51-4041-8347-FD4BB5A57F7A}" type="presParOf" srcId="{2F033803-EF1C-4E52-B09C-C9C6F6EBF6F4}" destId="{F0E85F1B-902A-4308-8313-E6F6728420FE}" srcOrd="0" destOrd="0" presId="urn:microsoft.com/office/officeart/2005/8/layout/radial6"/>
    <dgm:cxn modelId="{06212F99-CC09-403E-BB12-22C992CBA64D}" type="presParOf" srcId="{2F033803-EF1C-4E52-B09C-C9C6F6EBF6F4}" destId="{D41EBA05-B224-415F-9644-13A5565EB904}" srcOrd="1" destOrd="0" presId="urn:microsoft.com/office/officeart/2005/8/layout/radial6"/>
    <dgm:cxn modelId="{4BA69B6B-14F9-4924-B9A9-8CA62BF0443D}" type="presParOf" srcId="{2F033803-EF1C-4E52-B09C-C9C6F6EBF6F4}" destId="{79DD807F-FF69-4331-8B9B-674081FA13D2}" srcOrd="2" destOrd="0" presId="urn:microsoft.com/office/officeart/2005/8/layout/radial6"/>
    <dgm:cxn modelId="{2D89D51E-066B-4879-AC4E-9DD248B5A1E1}" type="presParOf" srcId="{2F033803-EF1C-4E52-B09C-C9C6F6EBF6F4}" destId="{AA5C9B8A-6D4C-41CE-B947-B9403555684E}" srcOrd="3" destOrd="0" presId="urn:microsoft.com/office/officeart/2005/8/layout/radial6"/>
    <dgm:cxn modelId="{E97EF709-0C75-4F81-91FD-2FD6211E204D}" type="presParOf" srcId="{2F033803-EF1C-4E52-B09C-C9C6F6EBF6F4}" destId="{9CB4129E-BABE-47AA-AE34-C1B6B95F9BBB}" srcOrd="4" destOrd="0" presId="urn:microsoft.com/office/officeart/2005/8/layout/radial6"/>
    <dgm:cxn modelId="{2F624805-F855-4FF2-BFAD-B05121A0370F}" type="presParOf" srcId="{2F033803-EF1C-4E52-B09C-C9C6F6EBF6F4}" destId="{36F7616E-3849-4700-98B0-2A413FFF457A}" srcOrd="5" destOrd="0" presId="urn:microsoft.com/office/officeart/2005/8/layout/radial6"/>
    <dgm:cxn modelId="{91396924-1934-4FF0-A43A-3AA0225DF7D5}" type="presParOf" srcId="{2F033803-EF1C-4E52-B09C-C9C6F6EBF6F4}" destId="{AF4242D1-D72B-4252-8D40-D390D4090C3C}" srcOrd="6" destOrd="0" presId="urn:microsoft.com/office/officeart/2005/8/layout/radial6"/>
    <dgm:cxn modelId="{110998C9-E797-4E21-B5A2-A6A80D24E36A}" type="presParOf" srcId="{2F033803-EF1C-4E52-B09C-C9C6F6EBF6F4}" destId="{355D23A7-B62E-4298-936A-152FADB556B3}" srcOrd="7" destOrd="0" presId="urn:microsoft.com/office/officeart/2005/8/layout/radial6"/>
    <dgm:cxn modelId="{0FC8D70D-2340-46C2-B03F-AE445677EEF5}" type="presParOf" srcId="{2F033803-EF1C-4E52-B09C-C9C6F6EBF6F4}" destId="{A53B7395-9BB2-4822-BEEB-7A96F748445B}" srcOrd="8" destOrd="0" presId="urn:microsoft.com/office/officeart/2005/8/layout/radial6"/>
    <dgm:cxn modelId="{154037B3-DC09-44FB-B4FF-84069E704371}" type="presParOf" srcId="{2F033803-EF1C-4E52-B09C-C9C6F6EBF6F4}" destId="{AB0D3BD2-D199-4725-8808-E9611DE02FA0}" srcOrd="9" destOrd="0" presId="urn:microsoft.com/office/officeart/2005/8/layout/radial6"/>
    <dgm:cxn modelId="{06C9D8E7-34E7-4B34-89A7-206FEF189092}" type="presParOf" srcId="{2F033803-EF1C-4E52-B09C-C9C6F6EBF6F4}" destId="{7642C04E-25BA-4EB1-81DE-809B9FB2A411}" srcOrd="10" destOrd="0" presId="urn:microsoft.com/office/officeart/2005/8/layout/radial6"/>
    <dgm:cxn modelId="{71BEA0AA-3795-4E9E-9754-BCD00771E83C}" type="presParOf" srcId="{2F033803-EF1C-4E52-B09C-C9C6F6EBF6F4}" destId="{845D5809-57A6-4C4D-B967-09D9470D54B2}" srcOrd="11" destOrd="0" presId="urn:microsoft.com/office/officeart/2005/8/layout/radial6"/>
    <dgm:cxn modelId="{EE1930CE-8640-4EC9-9B70-C903346C2A27}" type="presParOf" srcId="{2F033803-EF1C-4E52-B09C-C9C6F6EBF6F4}" destId="{40B8DD2D-6BDF-4DE1-91AB-09A07021F4B7}" srcOrd="12" destOrd="0" presId="urn:microsoft.com/office/officeart/2005/8/layout/radial6"/>
    <dgm:cxn modelId="{57E5AA1B-5526-4D91-B417-C0895AD129A5}" type="presParOf" srcId="{2F033803-EF1C-4E52-B09C-C9C6F6EBF6F4}" destId="{BDA73C35-8E6F-4395-BFA8-B68FDB0212ED}" srcOrd="13" destOrd="0" presId="urn:microsoft.com/office/officeart/2005/8/layout/radial6"/>
    <dgm:cxn modelId="{3D775907-B2C5-4D22-9754-D818D9346E40}" type="presParOf" srcId="{2F033803-EF1C-4E52-B09C-C9C6F6EBF6F4}" destId="{A382F9B3-22F2-4020-93A0-4DDDEF0BCEF2}" srcOrd="14" destOrd="0" presId="urn:microsoft.com/office/officeart/2005/8/layout/radial6"/>
    <dgm:cxn modelId="{103A24A1-A049-4B38-8882-86539EF4CC90}" type="presParOf" srcId="{2F033803-EF1C-4E52-B09C-C9C6F6EBF6F4}" destId="{DFBF43E2-759F-4276-BBC5-DC1A9424A468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2E9C304-2B99-4FEB-867C-E3F771AF2E83}" type="doc">
      <dgm:prSet loTypeId="urn:microsoft.com/office/officeart/2005/8/layout/bProcess3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D116D454-A74C-4CE0-AE70-8D07CCEA4AED}">
      <dgm:prSet phldrT="[Текст]" custT="1"/>
      <dgm:spPr/>
      <dgm:t>
        <a:bodyPr/>
        <a:lstStyle/>
        <a:p>
          <a:r>
            <a:rPr lang="ru-RU" sz="1400" dirty="0" smtClean="0"/>
            <a:t>Взаимодействие:</a:t>
          </a:r>
        </a:p>
        <a:p>
          <a:r>
            <a:rPr lang="ru-RU" sz="1400" dirty="0" smtClean="0"/>
            <a:t>педагог  - ученик</a:t>
          </a:r>
        </a:p>
        <a:p>
          <a:r>
            <a:rPr lang="ru-RU" sz="1400" dirty="0" smtClean="0"/>
            <a:t>ученик – ученик</a:t>
          </a:r>
          <a:endParaRPr lang="ru-RU" sz="1400" dirty="0"/>
        </a:p>
      </dgm:t>
    </dgm:pt>
    <dgm:pt modelId="{5C50D4E3-5AB1-4E07-90A1-C7190802829A}" type="parTrans" cxnId="{08ED2F50-0BB8-438B-9E9C-DC8B73C9DFDB}">
      <dgm:prSet/>
      <dgm:spPr/>
      <dgm:t>
        <a:bodyPr/>
        <a:lstStyle/>
        <a:p>
          <a:endParaRPr lang="ru-RU"/>
        </a:p>
      </dgm:t>
    </dgm:pt>
    <dgm:pt modelId="{417374EE-4931-4603-AC7F-06A43DED6087}" type="sibTrans" cxnId="{08ED2F50-0BB8-438B-9E9C-DC8B73C9DFDB}">
      <dgm:prSet/>
      <dgm:spPr/>
      <dgm:t>
        <a:bodyPr/>
        <a:lstStyle/>
        <a:p>
          <a:endParaRPr lang="ru-RU"/>
        </a:p>
      </dgm:t>
    </dgm:pt>
    <dgm:pt modelId="{030A3392-FE6D-4295-B526-12CD23B84479}">
      <dgm:prSet phldrT="[Текст]" custT="1"/>
      <dgm:spPr/>
      <dgm:t>
        <a:bodyPr/>
        <a:lstStyle/>
        <a:p>
          <a:r>
            <a:rPr lang="ru-RU" sz="1400" dirty="0" smtClean="0"/>
            <a:t>Формы организации взаимодействия: индивидуальные, парные, групповые</a:t>
          </a:r>
          <a:endParaRPr lang="ru-RU" sz="1400" dirty="0"/>
        </a:p>
      </dgm:t>
    </dgm:pt>
    <dgm:pt modelId="{AE766621-1153-4F44-88FD-204DF81425EC}" type="parTrans" cxnId="{06B6AAD1-FD2C-4247-8D7B-EDED771EF605}">
      <dgm:prSet/>
      <dgm:spPr/>
      <dgm:t>
        <a:bodyPr/>
        <a:lstStyle/>
        <a:p>
          <a:endParaRPr lang="ru-RU"/>
        </a:p>
      </dgm:t>
    </dgm:pt>
    <dgm:pt modelId="{264FECE4-4F3C-4EC9-A00A-9673958CE06B}" type="sibTrans" cxnId="{06B6AAD1-FD2C-4247-8D7B-EDED771EF605}">
      <dgm:prSet/>
      <dgm:spPr/>
      <dgm:t>
        <a:bodyPr/>
        <a:lstStyle/>
        <a:p>
          <a:endParaRPr lang="ru-RU"/>
        </a:p>
      </dgm:t>
    </dgm:pt>
    <dgm:pt modelId="{C9101B4A-5E30-4FCB-9B73-FAE20A75EC62}">
      <dgm:prSet phldrT="[Текст]" custT="1"/>
      <dgm:spPr/>
      <dgm:t>
        <a:bodyPr/>
        <a:lstStyle/>
        <a:p>
          <a:r>
            <a:rPr lang="ru-RU" sz="1400" dirty="0" smtClean="0"/>
            <a:t>Различные виды заданий, направленных на развитие коммуникативных возможностей обучающихся</a:t>
          </a:r>
          <a:endParaRPr lang="ru-RU" sz="1400" dirty="0"/>
        </a:p>
      </dgm:t>
    </dgm:pt>
    <dgm:pt modelId="{47D0E39D-1421-464B-A9D3-F4D97BA6F542}" type="parTrans" cxnId="{D33EBCB3-1870-426F-9B04-AE2680296BEA}">
      <dgm:prSet/>
      <dgm:spPr/>
      <dgm:t>
        <a:bodyPr/>
        <a:lstStyle/>
        <a:p>
          <a:endParaRPr lang="ru-RU"/>
        </a:p>
      </dgm:t>
    </dgm:pt>
    <dgm:pt modelId="{73C6A412-E6B6-4B88-BB2C-BC799AC53B33}" type="sibTrans" cxnId="{D33EBCB3-1870-426F-9B04-AE2680296BEA}">
      <dgm:prSet/>
      <dgm:spPr/>
      <dgm:t>
        <a:bodyPr/>
        <a:lstStyle/>
        <a:p>
          <a:endParaRPr lang="ru-RU"/>
        </a:p>
      </dgm:t>
    </dgm:pt>
    <dgm:pt modelId="{7206F733-2951-4B2D-AD93-56C20D271F4C}">
      <dgm:prSet phldrT="[Текст]" custT="1"/>
      <dgm:spPr/>
      <dgm:t>
        <a:bodyPr/>
        <a:lstStyle/>
        <a:p>
          <a:r>
            <a:rPr lang="ru-RU" sz="1400" dirty="0" smtClean="0"/>
            <a:t>Формируется потребность в коммуникации</a:t>
          </a:r>
        </a:p>
        <a:p>
          <a:r>
            <a:rPr lang="ru-RU" sz="1400" dirty="0" smtClean="0"/>
            <a:t>Развиваются вербальные и невербальные коммуникативные навыки</a:t>
          </a:r>
        </a:p>
        <a:p>
          <a:r>
            <a:rPr lang="ru-RU" sz="1400" dirty="0" smtClean="0"/>
            <a:t>Осуществляется перенос коммуникативных навыков в другие виды деятельности и ситуации</a:t>
          </a:r>
          <a:endParaRPr lang="ru-RU" sz="1400" dirty="0"/>
        </a:p>
      </dgm:t>
    </dgm:pt>
    <dgm:pt modelId="{AE53EA61-0A65-42BD-B29B-B818B9B71F08}" type="parTrans" cxnId="{2CBE3D01-8020-4FBC-BC73-5452A0FA1362}">
      <dgm:prSet/>
      <dgm:spPr/>
      <dgm:t>
        <a:bodyPr/>
        <a:lstStyle/>
        <a:p>
          <a:endParaRPr lang="ru-RU"/>
        </a:p>
      </dgm:t>
    </dgm:pt>
    <dgm:pt modelId="{8B6AB5BC-4FF6-4730-A032-C87493026C8D}" type="sibTrans" cxnId="{2CBE3D01-8020-4FBC-BC73-5452A0FA1362}">
      <dgm:prSet/>
      <dgm:spPr/>
      <dgm:t>
        <a:bodyPr/>
        <a:lstStyle/>
        <a:p>
          <a:endParaRPr lang="ru-RU"/>
        </a:p>
      </dgm:t>
    </dgm:pt>
    <dgm:pt modelId="{DA106CC6-D3CF-4D6A-8A7E-982888B7C4B2}">
      <dgm:prSet phldrT="[Текст]" custT="1"/>
      <dgm:spPr/>
      <dgm:t>
        <a:bodyPr/>
        <a:lstStyle/>
        <a:p>
          <a:r>
            <a:rPr lang="ru-RU" sz="1400" dirty="0" smtClean="0"/>
            <a:t>Внутренняя и внешняя мотивация</a:t>
          </a:r>
          <a:endParaRPr lang="ru-RU" sz="1400" dirty="0"/>
        </a:p>
      </dgm:t>
    </dgm:pt>
    <dgm:pt modelId="{D540088D-CC8F-4C73-9410-D34702E95D2A}" type="parTrans" cxnId="{60071028-659B-491A-AA07-BB640AE00406}">
      <dgm:prSet/>
      <dgm:spPr/>
      <dgm:t>
        <a:bodyPr/>
        <a:lstStyle/>
        <a:p>
          <a:endParaRPr lang="ru-RU"/>
        </a:p>
      </dgm:t>
    </dgm:pt>
    <dgm:pt modelId="{797E11B4-AA68-439A-8093-AB4110E11525}" type="sibTrans" cxnId="{60071028-659B-491A-AA07-BB640AE00406}">
      <dgm:prSet/>
      <dgm:spPr/>
      <dgm:t>
        <a:bodyPr/>
        <a:lstStyle/>
        <a:p>
          <a:endParaRPr lang="ru-RU"/>
        </a:p>
      </dgm:t>
    </dgm:pt>
    <dgm:pt modelId="{3E5CB1D2-6A6F-4D71-9CBF-A3A93F64A99F}" type="pres">
      <dgm:prSet presAssocID="{B2E9C304-2B99-4FEB-867C-E3F771AF2E8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7D36F5B-7094-4857-A85F-DF4BBB626EFD}" type="pres">
      <dgm:prSet presAssocID="{D116D454-A74C-4CE0-AE70-8D07CCEA4AE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2117DA-21CF-4187-B2FB-F7A3629175AC}" type="pres">
      <dgm:prSet presAssocID="{417374EE-4931-4603-AC7F-06A43DED6087}" presName="sibTrans" presStyleLbl="sibTrans1D1" presStyleIdx="0" presStyleCnt="4"/>
      <dgm:spPr/>
      <dgm:t>
        <a:bodyPr/>
        <a:lstStyle/>
        <a:p>
          <a:endParaRPr lang="ru-RU"/>
        </a:p>
      </dgm:t>
    </dgm:pt>
    <dgm:pt modelId="{496103DC-3180-4CAC-A190-FCC353E1ACB1}" type="pres">
      <dgm:prSet presAssocID="{417374EE-4931-4603-AC7F-06A43DED6087}" presName="connectorText" presStyleLbl="sibTrans1D1" presStyleIdx="0" presStyleCnt="4"/>
      <dgm:spPr/>
      <dgm:t>
        <a:bodyPr/>
        <a:lstStyle/>
        <a:p>
          <a:endParaRPr lang="ru-RU"/>
        </a:p>
      </dgm:t>
    </dgm:pt>
    <dgm:pt modelId="{DFF00342-A0C3-418C-86F8-189D7FC57554}" type="pres">
      <dgm:prSet presAssocID="{030A3392-FE6D-4295-B526-12CD23B84479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72D51D-598F-4FE1-80F3-B76A82A4E297}" type="pres">
      <dgm:prSet presAssocID="{264FECE4-4F3C-4EC9-A00A-9673958CE06B}" presName="sibTrans" presStyleLbl="sibTrans1D1" presStyleIdx="1" presStyleCnt="4"/>
      <dgm:spPr/>
      <dgm:t>
        <a:bodyPr/>
        <a:lstStyle/>
        <a:p>
          <a:endParaRPr lang="ru-RU"/>
        </a:p>
      </dgm:t>
    </dgm:pt>
    <dgm:pt modelId="{0A6D3FDD-39EB-4E99-8C75-C25118E6642E}" type="pres">
      <dgm:prSet presAssocID="{264FECE4-4F3C-4EC9-A00A-9673958CE06B}" presName="connectorText" presStyleLbl="sibTrans1D1" presStyleIdx="1" presStyleCnt="4"/>
      <dgm:spPr/>
      <dgm:t>
        <a:bodyPr/>
        <a:lstStyle/>
        <a:p>
          <a:endParaRPr lang="ru-RU"/>
        </a:p>
      </dgm:t>
    </dgm:pt>
    <dgm:pt modelId="{E299795D-803E-4981-A708-BF92AFF91D4A}" type="pres">
      <dgm:prSet presAssocID="{DA106CC6-D3CF-4D6A-8A7E-982888B7C4B2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EF7CC0-0299-44ED-A423-726FEB742C76}" type="pres">
      <dgm:prSet presAssocID="{797E11B4-AA68-439A-8093-AB4110E11525}" presName="sibTrans" presStyleLbl="sibTrans1D1" presStyleIdx="2" presStyleCnt="4"/>
      <dgm:spPr/>
      <dgm:t>
        <a:bodyPr/>
        <a:lstStyle/>
        <a:p>
          <a:endParaRPr lang="ru-RU"/>
        </a:p>
      </dgm:t>
    </dgm:pt>
    <dgm:pt modelId="{CFD6882F-4B39-4DBD-A612-E976A200BA73}" type="pres">
      <dgm:prSet presAssocID="{797E11B4-AA68-439A-8093-AB4110E11525}" presName="connectorText" presStyleLbl="sibTrans1D1" presStyleIdx="2" presStyleCnt="4"/>
      <dgm:spPr/>
      <dgm:t>
        <a:bodyPr/>
        <a:lstStyle/>
        <a:p>
          <a:endParaRPr lang="ru-RU"/>
        </a:p>
      </dgm:t>
    </dgm:pt>
    <dgm:pt modelId="{35875573-9EB5-44DC-A097-E065FCD6E8F0}" type="pres">
      <dgm:prSet presAssocID="{C9101B4A-5E30-4FCB-9B73-FAE20A75EC62}" presName="node" presStyleLbl="node1" presStyleIdx="3" presStyleCnt="5" custScaleX="1236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6D21BB-8C45-42D1-A663-E8EEDAD456F7}" type="pres">
      <dgm:prSet presAssocID="{73C6A412-E6B6-4B88-BB2C-BC799AC53B33}" presName="sibTrans" presStyleLbl="sibTrans1D1" presStyleIdx="3" presStyleCnt="4"/>
      <dgm:spPr/>
      <dgm:t>
        <a:bodyPr/>
        <a:lstStyle/>
        <a:p>
          <a:endParaRPr lang="ru-RU"/>
        </a:p>
      </dgm:t>
    </dgm:pt>
    <dgm:pt modelId="{E8636E00-78CD-4285-B90A-5E140BC9FE27}" type="pres">
      <dgm:prSet presAssocID="{73C6A412-E6B6-4B88-BB2C-BC799AC53B33}" presName="connectorText" presStyleLbl="sibTrans1D1" presStyleIdx="3" presStyleCnt="4"/>
      <dgm:spPr/>
      <dgm:t>
        <a:bodyPr/>
        <a:lstStyle/>
        <a:p>
          <a:endParaRPr lang="ru-RU"/>
        </a:p>
      </dgm:t>
    </dgm:pt>
    <dgm:pt modelId="{4938781D-AF19-482E-9618-397BC65F49B8}" type="pres">
      <dgm:prSet presAssocID="{7206F733-2951-4B2D-AD93-56C20D271F4C}" presName="node" presStyleLbl="node1" presStyleIdx="4" presStyleCnt="5" custScaleX="157641" custScaleY="121620" custLinFactNeighborX="27974" custLinFactNeighborY="-21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6069A78-6CF0-4B0B-BAA0-9201BCD6B7CC}" type="presOf" srcId="{B2E9C304-2B99-4FEB-867C-E3F771AF2E83}" destId="{3E5CB1D2-6A6F-4D71-9CBF-A3A93F64A99F}" srcOrd="0" destOrd="0" presId="urn:microsoft.com/office/officeart/2005/8/layout/bProcess3"/>
    <dgm:cxn modelId="{F8AD7648-239C-4CD6-8B4D-7A0B859749F1}" type="presOf" srcId="{73C6A412-E6B6-4B88-BB2C-BC799AC53B33}" destId="{E8636E00-78CD-4285-B90A-5E140BC9FE27}" srcOrd="1" destOrd="0" presId="urn:microsoft.com/office/officeart/2005/8/layout/bProcess3"/>
    <dgm:cxn modelId="{C91A5530-35FD-486D-913A-5E56B6CE45C1}" type="presOf" srcId="{C9101B4A-5E30-4FCB-9B73-FAE20A75EC62}" destId="{35875573-9EB5-44DC-A097-E065FCD6E8F0}" srcOrd="0" destOrd="0" presId="urn:microsoft.com/office/officeart/2005/8/layout/bProcess3"/>
    <dgm:cxn modelId="{B67BFD11-1BB4-4993-8E75-B1650A0C1CC4}" type="presOf" srcId="{D116D454-A74C-4CE0-AE70-8D07CCEA4AED}" destId="{07D36F5B-7094-4857-A85F-DF4BBB626EFD}" srcOrd="0" destOrd="0" presId="urn:microsoft.com/office/officeart/2005/8/layout/bProcess3"/>
    <dgm:cxn modelId="{34B4D90B-C75F-491C-AB15-B12ADEB1EE57}" type="presOf" srcId="{797E11B4-AA68-439A-8093-AB4110E11525}" destId="{CFD6882F-4B39-4DBD-A612-E976A200BA73}" srcOrd="1" destOrd="0" presId="urn:microsoft.com/office/officeart/2005/8/layout/bProcess3"/>
    <dgm:cxn modelId="{08ED2F50-0BB8-438B-9E9C-DC8B73C9DFDB}" srcId="{B2E9C304-2B99-4FEB-867C-E3F771AF2E83}" destId="{D116D454-A74C-4CE0-AE70-8D07CCEA4AED}" srcOrd="0" destOrd="0" parTransId="{5C50D4E3-5AB1-4E07-90A1-C7190802829A}" sibTransId="{417374EE-4931-4603-AC7F-06A43DED6087}"/>
    <dgm:cxn modelId="{EDEEC20B-0024-4D49-AEB4-DBE04B9D08AE}" type="presOf" srcId="{797E11B4-AA68-439A-8093-AB4110E11525}" destId="{1DEF7CC0-0299-44ED-A423-726FEB742C76}" srcOrd="0" destOrd="0" presId="urn:microsoft.com/office/officeart/2005/8/layout/bProcess3"/>
    <dgm:cxn modelId="{A6234BEA-EFCA-4E06-8A5C-87BA5D958EF7}" type="presOf" srcId="{DA106CC6-D3CF-4D6A-8A7E-982888B7C4B2}" destId="{E299795D-803E-4981-A708-BF92AFF91D4A}" srcOrd="0" destOrd="0" presId="urn:microsoft.com/office/officeart/2005/8/layout/bProcess3"/>
    <dgm:cxn modelId="{3719CAF6-DE7D-42B3-BFE8-B67071DA53CF}" type="presOf" srcId="{264FECE4-4F3C-4EC9-A00A-9673958CE06B}" destId="{0A6D3FDD-39EB-4E99-8C75-C25118E6642E}" srcOrd="1" destOrd="0" presId="urn:microsoft.com/office/officeart/2005/8/layout/bProcess3"/>
    <dgm:cxn modelId="{AC705A65-87CD-4CF5-9356-D3C8C9F5A924}" type="presOf" srcId="{7206F733-2951-4B2D-AD93-56C20D271F4C}" destId="{4938781D-AF19-482E-9618-397BC65F49B8}" srcOrd="0" destOrd="0" presId="urn:microsoft.com/office/officeart/2005/8/layout/bProcess3"/>
    <dgm:cxn modelId="{BAECCC77-46FB-4CC0-A8B5-F1D1F43DA01F}" type="presOf" srcId="{417374EE-4931-4603-AC7F-06A43DED6087}" destId="{EE2117DA-21CF-4187-B2FB-F7A3629175AC}" srcOrd="0" destOrd="0" presId="urn:microsoft.com/office/officeart/2005/8/layout/bProcess3"/>
    <dgm:cxn modelId="{DEA2582A-2F49-4DB4-B0D5-2171A613F2D6}" type="presOf" srcId="{417374EE-4931-4603-AC7F-06A43DED6087}" destId="{496103DC-3180-4CAC-A190-FCC353E1ACB1}" srcOrd="1" destOrd="0" presId="urn:microsoft.com/office/officeart/2005/8/layout/bProcess3"/>
    <dgm:cxn modelId="{2CBE3D01-8020-4FBC-BC73-5452A0FA1362}" srcId="{B2E9C304-2B99-4FEB-867C-E3F771AF2E83}" destId="{7206F733-2951-4B2D-AD93-56C20D271F4C}" srcOrd="4" destOrd="0" parTransId="{AE53EA61-0A65-42BD-B29B-B818B9B71F08}" sibTransId="{8B6AB5BC-4FF6-4730-A032-C87493026C8D}"/>
    <dgm:cxn modelId="{06B6AAD1-FD2C-4247-8D7B-EDED771EF605}" srcId="{B2E9C304-2B99-4FEB-867C-E3F771AF2E83}" destId="{030A3392-FE6D-4295-B526-12CD23B84479}" srcOrd="1" destOrd="0" parTransId="{AE766621-1153-4F44-88FD-204DF81425EC}" sibTransId="{264FECE4-4F3C-4EC9-A00A-9673958CE06B}"/>
    <dgm:cxn modelId="{1BD3EE37-D320-4D44-AC9A-AB1D76A991C3}" type="presOf" srcId="{030A3392-FE6D-4295-B526-12CD23B84479}" destId="{DFF00342-A0C3-418C-86F8-189D7FC57554}" srcOrd="0" destOrd="0" presId="urn:microsoft.com/office/officeart/2005/8/layout/bProcess3"/>
    <dgm:cxn modelId="{57C9F39E-CBF5-4EC2-BC42-E754A173845B}" type="presOf" srcId="{73C6A412-E6B6-4B88-BB2C-BC799AC53B33}" destId="{BA6D21BB-8C45-42D1-A663-E8EEDAD456F7}" srcOrd="0" destOrd="0" presId="urn:microsoft.com/office/officeart/2005/8/layout/bProcess3"/>
    <dgm:cxn modelId="{C50E1183-2CE0-4EFE-AF31-9DC508555B10}" type="presOf" srcId="{264FECE4-4F3C-4EC9-A00A-9673958CE06B}" destId="{7572D51D-598F-4FE1-80F3-B76A82A4E297}" srcOrd="0" destOrd="0" presId="urn:microsoft.com/office/officeart/2005/8/layout/bProcess3"/>
    <dgm:cxn modelId="{D33EBCB3-1870-426F-9B04-AE2680296BEA}" srcId="{B2E9C304-2B99-4FEB-867C-E3F771AF2E83}" destId="{C9101B4A-5E30-4FCB-9B73-FAE20A75EC62}" srcOrd="3" destOrd="0" parTransId="{47D0E39D-1421-464B-A9D3-F4D97BA6F542}" sibTransId="{73C6A412-E6B6-4B88-BB2C-BC799AC53B33}"/>
    <dgm:cxn modelId="{60071028-659B-491A-AA07-BB640AE00406}" srcId="{B2E9C304-2B99-4FEB-867C-E3F771AF2E83}" destId="{DA106CC6-D3CF-4D6A-8A7E-982888B7C4B2}" srcOrd="2" destOrd="0" parTransId="{D540088D-CC8F-4C73-9410-D34702E95D2A}" sibTransId="{797E11B4-AA68-439A-8093-AB4110E11525}"/>
    <dgm:cxn modelId="{A50181B7-EDC4-42F2-8DEB-C29AA6CF77D0}" type="presParOf" srcId="{3E5CB1D2-6A6F-4D71-9CBF-A3A93F64A99F}" destId="{07D36F5B-7094-4857-A85F-DF4BBB626EFD}" srcOrd="0" destOrd="0" presId="urn:microsoft.com/office/officeart/2005/8/layout/bProcess3"/>
    <dgm:cxn modelId="{2500B352-90D7-46F4-8CD2-D968C69011AD}" type="presParOf" srcId="{3E5CB1D2-6A6F-4D71-9CBF-A3A93F64A99F}" destId="{EE2117DA-21CF-4187-B2FB-F7A3629175AC}" srcOrd="1" destOrd="0" presId="urn:microsoft.com/office/officeart/2005/8/layout/bProcess3"/>
    <dgm:cxn modelId="{C38ED701-8FB6-4836-88B3-2A69320F9F8C}" type="presParOf" srcId="{EE2117DA-21CF-4187-B2FB-F7A3629175AC}" destId="{496103DC-3180-4CAC-A190-FCC353E1ACB1}" srcOrd="0" destOrd="0" presId="urn:microsoft.com/office/officeart/2005/8/layout/bProcess3"/>
    <dgm:cxn modelId="{422945FA-8B1C-41DF-87AF-7E3956D02434}" type="presParOf" srcId="{3E5CB1D2-6A6F-4D71-9CBF-A3A93F64A99F}" destId="{DFF00342-A0C3-418C-86F8-189D7FC57554}" srcOrd="2" destOrd="0" presId="urn:microsoft.com/office/officeart/2005/8/layout/bProcess3"/>
    <dgm:cxn modelId="{8D59DC9E-0BBE-4034-AC32-DECC05AC8FE7}" type="presParOf" srcId="{3E5CB1D2-6A6F-4D71-9CBF-A3A93F64A99F}" destId="{7572D51D-598F-4FE1-80F3-B76A82A4E297}" srcOrd="3" destOrd="0" presId="urn:microsoft.com/office/officeart/2005/8/layout/bProcess3"/>
    <dgm:cxn modelId="{3B800F46-0829-46D6-A006-BFEE95EBBB1D}" type="presParOf" srcId="{7572D51D-598F-4FE1-80F3-B76A82A4E297}" destId="{0A6D3FDD-39EB-4E99-8C75-C25118E6642E}" srcOrd="0" destOrd="0" presId="urn:microsoft.com/office/officeart/2005/8/layout/bProcess3"/>
    <dgm:cxn modelId="{2A3ECD30-F721-4CCD-986C-C8C43B3DD364}" type="presParOf" srcId="{3E5CB1D2-6A6F-4D71-9CBF-A3A93F64A99F}" destId="{E299795D-803E-4981-A708-BF92AFF91D4A}" srcOrd="4" destOrd="0" presId="urn:microsoft.com/office/officeart/2005/8/layout/bProcess3"/>
    <dgm:cxn modelId="{5D00FBBD-A13B-418E-B06D-C5D3F7C57425}" type="presParOf" srcId="{3E5CB1D2-6A6F-4D71-9CBF-A3A93F64A99F}" destId="{1DEF7CC0-0299-44ED-A423-726FEB742C76}" srcOrd="5" destOrd="0" presId="urn:microsoft.com/office/officeart/2005/8/layout/bProcess3"/>
    <dgm:cxn modelId="{408E41D3-24C0-4E5E-8B0E-40A64BD926F7}" type="presParOf" srcId="{1DEF7CC0-0299-44ED-A423-726FEB742C76}" destId="{CFD6882F-4B39-4DBD-A612-E976A200BA73}" srcOrd="0" destOrd="0" presId="urn:microsoft.com/office/officeart/2005/8/layout/bProcess3"/>
    <dgm:cxn modelId="{52C8A40E-BFC5-40E9-A448-A7C1D6B4A8A2}" type="presParOf" srcId="{3E5CB1D2-6A6F-4D71-9CBF-A3A93F64A99F}" destId="{35875573-9EB5-44DC-A097-E065FCD6E8F0}" srcOrd="6" destOrd="0" presId="urn:microsoft.com/office/officeart/2005/8/layout/bProcess3"/>
    <dgm:cxn modelId="{2216A400-DDEC-4617-9EE8-B583FC4C4D9B}" type="presParOf" srcId="{3E5CB1D2-6A6F-4D71-9CBF-A3A93F64A99F}" destId="{BA6D21BB-8C45-42D1-A663-E8EEDAD456F7}" srcOrd="7" destOrd="0" presId="urn:microsoft.com/office/officeart/2005/8/layout/bProcess3"/>
    <dgm:cxn modelId="{85026A5D-3277-45A2-9257-CA229234565F}" type="presParOf" srcId="{BA6D21BB-8C45-42D1-A663-E8EEDAD456F7}" destId="{E8636E00-78CD-4285-B90A-5E140BC9FE27}" srcOrd="0" destOrd="0" presId="urn:microsoft.com/office/officeart/2005/8/layout/bProcess3"/>
    <dgm:cxn modelId="{9F180A61-4311-42BD-9CCD-0026E559A405}" type="presParOf" srcId="{3E5CB1D2-6A6F-4D71-9CBF-A3A93F64A99F}" destId="{4938781D-AF19-482E-9618-397BC65F49B8}" srcOrd="8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747A92-66ED-4C6D-9552-2B498F70A3AE}">
      <dsp:nvSpPr>
        <dsp:cNvPr id="0" name=""/>
        <dsp:cNvSpPr/>
      </dsp:nvSpPr>
      <dsp:spPr>
        <a:xfrm>
          <a:off x="0" y="429245"/>
          <a:ext cx="8361847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F298F5-9F7B-4DA7-8359-80321DCFAE84}">
      <dsp:nvSpPr>
        <dsp:cNvPr id="0" name=""/>
        <dsp:cNvSpPr/>
      </dsp:nvSpPr>
      <dsp:spPr>
        <a:xfrm>
          <a:off x="418092" y="62048"/>
          <a:ext cx="5853292" cy="809996"/>
        </a:xfrm>
        <a:prstGeom prst="round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241" tIns="0" rIns="221241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002060"/>
              </a:solidFill>
            </a:rPr>
            <a:t>Желание вступить в контакт с окружающими</a:t>
          </a:r>
          <a:r>
            <a:rPr lang="ru-RU" sz="2400" b="1" kern="1200" dirty="0" smtClean="0">
              <a:solidFill>
                <a:srgbClr val="002060"/>
              </a:solidFill>
            </a:rPr>
            <a:t> ("</a:t>
          </a:r>
          <a:r>
            <a:rPr lang="en-US" sz="2400" b="1" kern="1200" dirty="0" smtClean="0">
              <a:solidFill>
                <a:srgbClr val="002060"/>
              </a:solidFill>
            </a:rPr>
            <a:t>Я хочу</a:t>
          </a:r>
          <a:r>
            <a:rPr lang="ru-RU" sz="2400" b="1" kern="1200" dirty="0" smtClean="0">
              <a:solidFill>
                <a:srgbClr val="002060"/>
              </a:solidFill>
            </a:rPr>
            <a:t>!«)</a:t>
          </a:r>
          <a:endParaRPr lang="ru-RU" sz="2400" b="1" kern="1200" dirty="0">
            <a:solidFill>
              <a:srgbClr val="002060"/>
            </a:solidFill>
          </a:endParaRPr>
        </a:p>
      </dsp:txBody>
      <dsp:txXfrm>
        <a:off x="457633" y="101589"/>
        <a:ext cx="5774210" cy="730914"/>
      </dsp:txXfrm>
    </dsp:sp>
    <dsp:sp modelId="{E2E4A7C5-EAC2-4149-BE6E-B10DA91D7E74}">
      <dsp:nvSpPr>
        <dsp:cNvPr id="0" name=""/>
        <dsp:cNvSpPr/>
      </dsp:nvSpPr>
      <dsp:spPr>
        <a:xfrm>
          <a:off x="0" y="3156180"/>
          <a:ext cx="8361847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76934"/>
              <a:satOff val="1726"/>
              <a:lumOff val="113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97AC33-2EB8-46E5-8E96-265F25F7F0FE}">
      <dsp:nvSpPr>
        <dsp:cNvPr id="0" name=""/>
        <dsp:cNvSpPr/>
      </dsp:nvSpPr>
      <dsp:spPr>
        <a:xfrm>
          <a:off x="418092" y="1347245"/>
          <a:ext cx="6001790" cy="2251735"/>
        </a:xfrm>
        <a:prstGeom prst="roundRect">
          <a:avLst/>
        </a:prstGeom>
        <a:solidFill>
          <a:schemeClr val="accent2">
            <a:shade val="80000"/>
            <a:hueOff val="76934"/>
            <a:satOff val="1726"/>
            <a:lumOff val="1139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241" tIns="0" rIns="221241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</a:rPr>
            <a:t>Умение организовать общение   ("Я умею!"), которое включает в себя: 1.умение слушать собеседника  2.умение эмоционально сопереживать                              3.умение решать  конфликтные ситуации.</a:t>
          </a:r>
          <a:endParaRPr lang="ru-RU" sz="2400" b="1" kern="1200" dirty="0">
            <a:solidFill>
              <a:srgbClr val="002060"/>
            </a:solidFill>
          </a:endParaRPr>
        </a:p>
      </dsp:txBody>
      <dsp:txXfrm>
        <a:off x="528013" y="1457166"/>
        <a:ext cx="5781948" cy="2031893"/>
      </dsp:txXfrm>
    </dsp:sp>
    <dsp:sp modelId="{AC0786A1-7D5D-4D1B-B408-689AFA65BA53}">
      <dsp:nvSpPr>
        <dsp:cNvPr id="0" name=""/>
        <dsp:cNvSpPr/>
      </dsp:nvSpPr>
      <dsp:spPr>
        <a:xfrm>
          <a:off x="0" y="4942591"/>
          <a:ext cx="8361847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153867"/>
              <a:satOff val="3453"/>
              <a:lumOff val="2278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A8A746-573E-471B-9340-A82405C02B1C}">
      <dsp:nvSpPr>
        <dsp:cNvPr id="0" name=""/>
        <dsp:cNvSpPr/>
      </dsp:nvSpPr>
      <dsp:spPr>
        <a:xfrm>
          <a:off x="418092" y="4074180"/>
          <a:ext cx="5853292" cy="1311210"/>
        </a:xfrm>
        <a:prstGeom prst="roundRect">
          <a:avLst/>
        </a:prstGeom>
        <a:solidFill>
          <a:schemeClr val="accent2">
            <a:shade val="80000"/>
            <a:hueOff val="153867"/>
            <a:satOff val="3453"/>
            <a:lumOff val="2278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241" tIns="0" rIns="221241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</a:rPr>
            <a:t>Знание норм и правил, которым необходимо следовать при общении с окружающими ("Я знаю!")</a:t>
          </a:r>
          <a:endParaRPr lang="ru-RU" sz="2400" b="1" kern="1200" dirty="0">
            <a:solidFill>
              <a:srgbClr val="002060"/>
            </a:solidFill>
          </a:endParaRPr>
        </a:p>
      </dsp:txBody>
      <dsp:txXfrm>
        <a:off x="482100" y="4138188"/>
        <a:ext cx="5725276" cy="11831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3DDC71-6489-4079-BAA4-6E2AB7AC5FAE}">
      <dsp:nvSpPr>
        <dsp:cNvPr id="0" name=""/>
        <dsp:cNvSpPr/>
      </dsp:nvSpPr>
      <dsp:spPr>
        <a:xfrm>
          <a:off x="3267995" y="2221365"/>
          <a:ext cx="2062710" cy="18928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1"/>
              </a:solidFill>
            </a:rPr>
            <a:t>Коммуникативные навыки и умения</a:t>
          </a:r>
          <a:endParaRPr lang="ru-RU" sz="1200" b="1" kern="1200" dirty="0">
            <a:solidFill>
              <a:schemeClr val="bg1"/>
            </a:solidFill>
          </a:endParaRPr>
        </a:p>
      </dsp:txBody>
      <dsp:txXfrm>
        <a:off x="3570072" y="2498572"/>
        <a:ext cx="1458556" cy="1338475"/>
      </dsp:txXfrm>
    </dsp:sp>
    <dsp:sp modelId="{4EFE846D-26DC-40E0-804C-75DB72B33036}">
      <dsp:nvSpPr>
        <dsp:cNvPr id="0" name=""/>
        <dsp:cNvSpPr/>
      </dsp:nvSpPr>
      <dsp:spPr>
        <a:xfrm rot="16200000">
          <a:off x="4133259" y="1631418"/>
          <a:ext cx="332181" cy="5719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4183086" y="1795633"/>
        <a:ext cx="232527" cy="343164"/>
      </dsp:txXfrm>
    </dsp:sp>
    <dsp:sp modelId="{E6927B77-FF3B-42E9-96E8-517D2B0C78C7}">
      <dsp:nvSpPr>
        <dsp:cNvPr id="0" name=""/>
        <dsp:cNvSpPr/>
      </dsp:nvSpPr>
      <dsp:spPr>
        <a:xfrm>
          <a:off x="3126090" y="35398"/>
          <a:ext cx="2346519" cy="155921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коммуникативные и организаторские способности</a:t>
          </a:r>
          <a:endParaRPr lang="ru-RU" sz="1400" b="1" kern="1200" dirty="0"/>
        </a:p>
      </dsp:txBody>
      <dsp:txXfrm>
        <a:off x="3469730" y="263739"/>
        <a:ext cx="1659239" cy="1102528"/>
      </dsp:txXfrm>
    </dsp:sp>
    <dsp:sp modelId="{8B65BE3C-F063-42AB-9F91-E1B86F855C0E}">
      <dsp:nvSpPr>
        <dsp:cNvPr id="0" name=""/>
        <dsp:cNvSpPr/>
      </dsp:nvSpPr>
      <dsp:spPr>
        <a:xfrm>
          <a:off x="5557320" y="2881840"/>
          <a:ext cx="545936" cy="5719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3177232"/>
            <a:satOff val="6500"/>
            <a:lumOff val="248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5557320" y="2996228"/>
        <a:ext cx="382155" cy="343164"/>
      </dsp:txXfrm>
    </dsp:sp>
    <dsp:sp modelId="{F70FD9AA-2188-4C2C-BCCD-77D2C2FEE59C}">
      <dsp:nvSpPr>
        <dsp:cNvPr id="0" name=""/>
        <dsp:cNvSpPr/>
      </dsp:nvSpPr>
      <dsp:spPr>
        <a:xfrm>
          <a:off x="6360774" y="2376261"/>
          <a:ext cx="2135153" cy="1583096"/>
        </a:xfrm>
        <a:prstGeom prst="ellipse">
          <a:avLst/>
        </a:prstGeom>
        <a:solidFill>
          <a:schemeClr val="accent2">
            <a:hueOff val="3177232"/>
            <a:satOff val="6500"/>
            <a:lumOff val="248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способность к эмпатии </a:t>
          </a:r>
          <a:endParaRPr lang="ru-RU" sz="1600" b="1" kern="1200" dirty="0"/>
        </a:p>
      </dsp:txBody>
      <dsp:txXfrm>
        <a:off x="6673460" y="2608100"/>
        <a:ext cx="1509781" cy="1119418"/>
      </dsp:txXfrm>
    </dsp:sp>
    <dsp:sp modelId="{EF13003F-F0AA-4218-88E6-BFF9F8F3F003}">
      <dsp:nvSpPr>
        <dsp:cNvPr id="0" name=""/>
        <dsp:cNvSpPr/>
      </dsp:nvSpPr>
      <dsp:spPr>
        <a:xfrm rot="5339171">
          <a:off x="4161990" y="4119595"/>
          <a:ext cx="318526" cy="5719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6354464"/>
            <a:satOff val="13001"/>
            <a:lumOff val="496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4208924" y="4186211"/>
        <a:ext cx="222968" cy="343164"/>
      </dsp:txXfrm>
    </dsp:sp>
    <dsp:sp modelId="{55B32318-46B3-4A92-A657-814C2413A29A}">
      <dsp:nvSpPr>
        <dsp:cNvPr id="0" name=""/>
        <dsp:cNvSpPr/>
      </dsp:nvSpPr>
      <dsp:spPr>
        <a:xfrm>
          <a:off x="3384377" y="4714926"/>
          <a:ext cx="1914468" cy="1682177"/>
        </a:xfrm>
        <a:prstGeom prst="ellipse">
          <a:avLst/>
        </a:prstGeom>
        <a:solidFill>
          <a:schemeClr val="accent2">
            <a:hueOff val="6354464"/>
            <a:satOff val="13001"/>
            <a:lumOff val="496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способность к самоконтролю</a:t>
          </a:r>
          <a:endParaRPr lang="ru-RU" sz="1400" b="1" kern="1200" dirty="0"/>
        </a:p>
      </dsp:txBody>
      <dsp:txXfrm>
        <a:off x="3664744" y="4961275"/>
        <a:ext cx="1353734" cy="1189479"/>
      </dsp:txXfrm>
    </dsp:sp>
    <dsp:sp modelId="{982775E9-60D6-4BB1-B41A-81579B90169C}">
      <dsp:nvSpPr>
        <dsp:cNvPr id="0" name=""/>
        <dsp:cNvSpPr/>
      </dsp:nvSpPr>
      <dsp:spPr>
        <a:xfrm rot="10800000">
          <a:off x="2707164" y="2881840"/>
          <a:ext cx="396320" cy="5719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9531695"/>
            <a:satOff val="19501"/>
            <a:lumOff val="745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 rot="10800000">
        <a:off x="2826060" y="2996228"/>
        <a:ext cx="277424" cy="343164"/>
      </dsp:txXfrm>
    </dsp:sp>
    <dsp:sp modelId="{BC7BCBB2-F67A-4373-ADDE-33527DE33F36}">
      <dsp:nvSpPr>
        <dsp:cNvPr id="0" name=""/>
        <dsp:cNvSpPr/>
      </dsp:nvSpPr>
      <dsp:spPr>
        <a:xfrm>
          <a:off x="179521" y="2232250"/>
          <a:ext cx="2340699" cy="1871119"/>
        </a:xfrm>
        <a:prstGeom prst="ellipse">
          <a:avLst/>
        </a:prstGeom>
        <a:solidFill>
          <a:schemeClr val="accent2">
            <a:hueOff val="9531695"/>
            <a:satOff val="19501"/>
            <a:lumOff val="745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культура вербального и невербального взаимодействия</a:t>
          </a:r>
          <a:endParaRPr lang="ru-RU" sz="1400" b="1" kern="1200" dirty="0"/>
        </a:p>
      </dsp:txBody>
      <dsp:txXfrm>
        <a:off x="522308" y="2506269"/>
        <a:ext cx="1655125" cy="132308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C4828D-421F-45E6-BE92-170D038F6991}">
      <dsp:nvSpPr>
        <dsp:cNvPr id="0" name=""/>
        <dsp:cNvSpPr/>
      </dsp:nvSpPr>
      <dsp:spPr>
        <a:xfrm>
          <a:off x="4320480" y="3246917"/>
          <a:ext cx="3056771" cy="5305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5257"/>
              </a:lnTo>
              <a:lnTo>
                <a:pt x="3056771" y="265257"/>
              </a:lnTo>
              <a:lnTo>
                <a:pt x="3056771" y="530514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25FC59-CA59-473B-A0F1-36A141250258}">
      <dsp:nvSpPr>
        <dsp:cNvPr id="0" name=""/>
        <dsp:cNvSpPr/>
      </dsp:nvSpPr>
      <dsp:spPr>
        <a:xfrm>
          <a:off x="4274760" y="3246917"/>
          <a:ext cx="91440" cy="5305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0514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418514-F496-424B-8578-7FBDC22E258A}">
      <dsp:nvSpPr>
        <dsp:cNvPr id="0" name=""/>
        <dsp:cNvSpPr/>
      </dsp:nvSpPr>
      <dsp:spPr>
        <a:xfrm>
          <a:off x="1263708" y="3246917"/>
          <a:ext cx="3056771" cy="530514"/>
        </a:xfrm>
        <a:custGeom>
          <a:avLst/>
          <a:gdLst/>
          <a:ahLst/>
          <a:cxnLst/>
          <a:rect l="0" t="0" r="0" b="0"/>
          <a:pathLst>
            <a:path>
              <a:moveTo>
                <a:pt x="3056771" y="0"/>
              </a:moveTo>
              <a:lnTo>
                <a:pt x="3056771" y="265257"/>
              </a:lnTo>
              <a:lnTo>
                <a:pt x="0" y="265257"/>
              </a:lnTo>
              <a:lnTo>
                <a:pt x="0" y="530514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649E11-ECB7-4B77-921E-80CF06F73B69}">
      <dsp:nvSpPr>
        <dsp:cNvPr id="0" name=""/>
        <dsp:cNvSpPr/>
      </dsp:nvSpPr>
      <dsp:spPr>
        <a:xfrm>
          <a:off x="2808312" y="1368152"/>
          <a:ext cx="3024334" cy="18787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Система формирования коммуникативных навыков обучающихся </a:t>
          </a:r>
          <a:endParaRPr lang="ru-RU" sz="2400" kern="1200" dirty="0"/>
        </a:p>
      </dsp:txBody>
      <dsp:txXfrm>
        <a:off x="2808312" y="1368152"/>
        <a:ext cx="3024334" cy="1878764"/>
      </dsp:txXfrm>
    </dsp:sp>
    <dsp:sp modelId="{12B11DA7-0B80-4628-88CF-19BEF7E59E06}">
      <dsp:nvSpPr>
        <dsp:cNvPr id="0" name=""/>
        <dsp:cNvSpPr/>
      </dsp:nvSpPr>
      <dsp:spPr>
        <a:xfrm>
          <a:off x="580" y="3777431"/>
          <a:ext cx="2526257" cy="126312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Учебная деятельность</a:t>
          </a:r>
          <a:endParaRPr lang="ru-RU" sz="2600" kern="1200" dirty="0"/>
        </a:p>
      </dsp:txBody>
      <dsp:txXfrm>
        <a:off x="580" y="3777431"/>
        <a:ext cx="2526257" cy="1263128"/>
      </dsp:txXfrm>
    </dsp:sp>
    <dsp:sp modelId="{E65FA06E-1BFE-4EBC-9954-872092550589}">
      <dsp:nvSpPr>
        <dsp:cNvPr id="0" name=""/>
        <dsp:cNvSpPr/>
      </dsp:nvSpPr>
      <dsp:spPr>
        <a:xfrm>
          <a:off x="3057351" y="3777431"/>
          <a:ext cx="2526257" cy="126312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Внеурочная деятельность</a:t>
          </a:r>
          <a:endParaRPr lang="ru-RU" sz="2600" kern="1200" dirty="0"/>
        </a:p>
      </dsp:txBody>
      <dsp:txXfrm>
        <a:off x="3057351" y="3777431"/>
        <a:ext cx="2526257" cy="1263128"/>
      </dsp:txXfrm>
    </dsp:sp>
    <dsp:sp modelId="{23EC3C90-6071-4850-8D9D-63EB820B017D}">
      <dsp:nvSpPr>
        <dsp:cNvPr id="0" name=""/>
        <dsp:cNvSpPr/>
      </dsp:nvSpPr>
      <dsp:spPr>
        <a:xfrm>
          <a:off x="6114122" y="3777431"/>
          <a:ext cx="2526257" cy="126312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Коррекционные занятия</a:t>
          </a:r>
          <a:endParaRPr lang="ru-RU" sz="2600" kern="1200" dirty="0"/>
        </a:p>
      </dsp:txBody>
      <dsp:txXfrm>
        <a:off x="6114122" y="3777431"/>
        <a:ext cx="2526257" cy="126312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BF43E2-759F-4276-BBC5-DC1A9424A468}">
      <dsp:nvSpPr>
        <dsp:cNvPr id="0" name=""/>
        <dsp:cNvSpPr/>
      </dsp:nvSpPr>
      <dsp:spPr>
        <a:xfrm>
          <a:off x="1318315" y="664808"/>
          <a:ext cx="4203849" cy="4203849"/>
        </a:xfrm>
        <a:prstGeom prst="blockArc">
          <a:avLst>
            <a:gd name="adj1" fmla="val 11880000"/>
            <a:gd name="adj2" fmla="val 16200000"/>
            <a:gd name="adj3" fmla="val 4641"/>
          </a:avLst>
        </a:prstGeom>
        <a:solidFill>
          <a:schemeClr val="accent2">
            <a:hueOff val="9531695"/>
            <a:satOff val="19501"/>
            <a:lumOff val="745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B8DD2D-6BDF-4DE1-91AB-09A07021F4B7}">
      <dsp:nvSpPr>
        <dsp:cNvPr id="0" name=""/>
        <dsp:cNvSpPr/>
      </dsp:nvSpPr>
      <dsp:spPr>
        <a:xfrm>
          <a:off x="1318315" y="664808"/>
          <a:ext cx="4203849" cy="4203849"/>
        </a:xfrm>
        <a:prstGeom prst="blockArc">
          <a:avLst>
            <a:gd name="adj1" fmla="val 7560000"/>
            <a:gd name="adj2" fmla="val 11880000"/>
            <a:gd name="adj3" fmla="val 4641"/>
          </a:avLst>
        </a:prstGeom>
        <a:solidFill>
          <a:schemeClr val="accent2">
            <a:hueOff val="7148772"/>
            <a:satOff val="14626"/>
            <a:lumOff val="5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0D3BD2-D199-4725-8808-E9611DE02FA0}">
      <dsp:nvSpPr>
        <dsp:cNvPr id="0" name=""/>
        <dsp:cNvSpPr/>
      </dsp:nvSpPr>
      <dsp:spPr>
        <a:xfrm>
          <a:off x="1318315" y="664808"/>
          <a:ext cx="4203849" cy="4203849"/>
        </a:xfrm>
        <a:prstGeom prst="blockArc">
          <a:avLst>
            <a:gd name="adj1" fmla="val 3240000"/>
            <a:gd name="adj2" fmla="val 7560000"/>
            <a:gd name="adj3" fmla="val 4641"/>
          </a:avLst>
        </a:prstGeom>
        <a:solidFill>
          <a:schemeClr val="accent2">
            <a:hueOff val="4765848"/>
            <a:satOff val="9751"/>
            <a:lumOff val="372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4242D1-D72B-4252-8D40-D390D4090C3C}">
      <dsp:nvSpPr>
        <dsp:cNvPr id="0" name=""/>
        <dsp:cNvSpPr/>
      </dsp:nvSpPr>
      <dsp:spPr>
        <a:xfrm>
          <a:off x="1318315" y="664808"/>
          <a:ext cx="4203849" cy="4203849"/>
        </a:xfrm>
        <a:prstGeom prst="blockArc">
          <a:avLst>
            <a:gd name="adj1" fmla="val 20520000"/>
            <a:gd name="adj2" fmla="val 3240000"/>
            <a:gd name="adj3" fmla="val 4641"/>
          </a:avLst>
        </a:prstGeom>
        <a:solidFill>
          <a:schemeClr val="accent2">
            <a:hueOff val="2382924"/>
            <a:satOff val="4875"/>
            <a:lumOff val="186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5C9B8A-6D4C-41CE-B947-B9403555684E}">
      <dsp:nvSpPr>
        <dsp:cNvPr id="0" name=""/>
        <dsp:cNvSpPr/>
      </dsp:nvSpPr>
      <dsp:spPr>
        <a:xfrm>
          <a:off x="1318315" y="664808"/>
          <a:ext cx="4203849" cy="4203849"/>
        </a:xfrm>
        <a:prstGeom prst="blockArc">
          <a:avLst>
            <a:gd name="adj1" fmla="val 16200000"/>
            <a:gd name="adj2" fmla="val 20520000"/>
            <a:gd name="adj3" fmla="val 4641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E85F1B-902A-4308-8313-E6F6728420FE}">
      <dsp:nvSpPr>
        <dsp:cNvPr id="0" name=""/>
        <dsp:cNvSpPr/>
      </dsp:nvSpPr>
      <dsp:spPr>
        <a:xfrm>
          <a:off x="2452504" y="1798997"/>
          <a:ext cx="1935470" cy="19354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>
              <a:solidFill>
                <a:srgbClr val="002060"/>
              </a:solidFill>
            </a:rPr>
            <a:t>учитель</a:t>
          </a:r>
          <a:endParaRPr lang="ru-RU" sz="2500" b="1" kern="1200" dirty="0">
            <a:solidFill>
              <a:srgbClr val="002060"/>
            </a:solidFill>
          </a:endParaRPr>
        </a:p>
      </dsp:txBody>
      <dsp:txXfrm>
        <a:off x="2735947" y="2082440"/>
        <a:ext cx="1368584" cy="1368584"/>
      </dsp:txXfrm>
    </dsp:sp>
    <dsp:sp modelId="{D41EBA05-B224-415F-9644-13A5565EB904}">
      <dsp:nvSpPr>
        <dsp:cNvPr id="0" name=""/>
        <dsp:cNvSpPr/>
      </dsp:nvSpPr>
      <dsp:spPr>
        <a:xfrm>
          <a:off x="2693943" y="-37738"/>
          <a:ext cx="1452594" cy="150264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направляет</a:t>
          </a:r>
          <a:endParaRPr lang="ru-RU" sz="1000" b="1" kern="1200" dirty="0"/>
        </a:p>
      </dsp:txBody>
      <dsp:txXfrm>
        <a:off x="2906670" y="182319"/>
        <a:ext cx="1027140" cy="1062527"/>
      </dsp:txXfrm>
    </dsp:sp>
    <dsp:sp modelId="{9CB4129E-BABE-47AA-AE34-C1B6B95F9BBB}">
      <dsp:nvSpPr>
        <dsp:cNvPr id="0" name=""/>
        <dsp:cNvSpPr/>
      </dsp:nvSpPr>
      <dsp:spPr>
        <a:xfrm>
          <a:off x="4670443" y="1427946"/>
          <a:ext cx="1404917" cy="1408656"/>
        </a:xfrm>
        <a:prstGeom prst="ellipse">
          <a:avLst/>
        </a:prstGeom>
        <a:solidFill>
          <a:schemeClr val="accent2">
            <a:hueOff val="2382924"/>
            <a:satOff val="4875"/>
            <a:lumOff val="186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помогает</a:t>
          </a:r>
          <a:endParaRPr lang="ru-RU" sz="1400" b="1" kern="1200" dirty="0"/>
        </a:p>
      </dsp:txBody>
      <dsp:txXfrm>
        <a:off x="4876188" y="1634239"/>
        <a:ext cx="993427" cy="996070"/>
      </dsp:txXfrm>
    </dsp:sp>
    <dsp:sp modelId="{355D23A7-B62E-4298-936A-152FADB556B3}">
      <dsp:nvSpPr>
        <dsp:cNvPr id="0" name=""/>
        <dsp:cNvSpPr/>
      </dsp:nvSpPr>
      <dsp:spPr>
        <a:xfrm>
          <a:off x="3923217" y="3713961"/>
          <a:ext cx="1407667" cy="1427610"/>
        </a:xfrm>
        <a:prstGeom prst="ellipse">
          <a:avLst/>
        </a:prstGeom>
        <a:solidFill>
          <a:schemeClr val="accent2">
            <a:hueOff val="4765848"/>
            <a:satOff val="9751"/>
            <a:lumOff val="372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kern="1200" dirty="0" smtClean="0"/>
            <a:t>поддерживает</a:t>
          </a:r>
          <a:endParaRPr lang="ru-RU" sz="1000" b="1" kern="1200" dirty="0"/>
        </a:p>
      </dsp:txBody>
      <dsp:txXfrm>
        <a:off x="4129365" y="3923030"/>
        <a:ext cx="995371" cy="1009472"/>
      </dsp:txXfrm>
    </dsp:sp>
    <dsp:sp modelId="{7642C04E-25BA-4EB1-81DE-809B9FB2A411}">
      <dsp:nvSpPr>
        <dsp:cNvPr id="0" name=""/>
        <dsp:cNvSpPr/>
      </dsp:nvSpPr>
      <dsp:spPr>
        <a:xfrm>
          <a:off x="1473237" y="3714774"/>
          <a:ext cx="1480381" cy="1425985"/>
        </a:xfrm>
        <a:prstGeom prst="ellipse">
          <a:avLst/>
        </a:prstGeom>
        <a:solidFill>
          <a:schemeClr val="accent2">
            <a:hueOff val="7148772"/>
            <a:satOff val="14626"/>
            <a:lumOff val="558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Развивает идею</a:t>
          </a:r>
          <a:endParaRPr lang="ru-RU" sz="1500" b="1" kern="1200" dirty="0"/>
        </a:p>
      </dsp:txBody>
      <dsp:txXfrm>
        <a:off x="1690034" y="3923605"/>
        <a:ext cx="1046787" cy="1008323"/>
      </dsp:txXfrm>
    </dsp:sp>
    <dsp:sp modelId="{BDA73C35-8E6F-4395-BFA8-B68FDB0212ED}">
      <dsp:nvSpPr>
        <dsp:cNvPr id="0" name=""/>
        <dsp:cNvSpPr/>
      </dsp:nvSpPr>
      <dsp:spPr>
        <a:xfrm>
          <a:off x="758852" y="1428758"/>
          <a:ext cx="1417449" cy="1407031"/>
        </a:xfrm>
        <a:prstGeom prst="ellipse">
          <a:avLst/>
        </a:prstGeom>
        <a:solidFill>
          <a:schemeClr val="accent2">
            <a:hueOff val="9531695"/>
            <a:satOff val="19501"/>
            <a:lumOff val="745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дискутирует </a:t>
          </a:r>
          <a:endParaRPr lang="ru-RU" sz="1200" b="1" kern="1200" dirty="0"/>
        </a:p>
      </dsp:txBody>
      <dsp:txXfrm>
        <a:off x="966433" y="1634813"/>
        <a:ext cx="1002287" cy="99492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2117DA-21CF-4187-B2FB-F7A3629175AC}">
      <dsp:nvSpPr>
        <dsp:cNvPr id="0" name=""/>
        <dsp:cNvSpPr/>
      </dsp:nvSpPr>
      <dsp:spPr>
        <a:xfrm>
          <a:off x="2650524" y="620538"/>
          <a:ext cx="47752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7521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876582" y="663715"/>
        <a:ext cx="25406" cy="5086"/>
      </dsp:txXfrm>
    </dsp:sp>
    <dsp:sp modelId="{07D36F5B-7094-4857-A85F-DF4BBB626EFD}">
      <dsp:nvSpPr>
        <dsp:cNvPr id="0" name=""/>
        <dsp:cNvSpPr/>
      </dsp:nvSpPr>
      <dsp:spPr>
        <a:xfrm>
          <a:off x="443099" y="3491"/>
          <a:ext cx="2209225" cy="132553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Взаимодействие: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педагог  - ученик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ученик – ученик</a:t>
          </a:r>
          <a:endParaRPr lang="ru-RU" sz="1400" kern="1200" dirty="0"/>
        </a:p>
      </dsp:txBody>
      <dsp:txXfrm>
        <a:off x="443099" y="3491"/>
        <a:ext cx="2209225" cy="1325535"/>
      </dsp:txXfrm>
    </dsp:sp>
    <dsp:sp modelId="{7572D51D-598F-4FE1-80F3-B76A82A4E297}">
      <dsp:nvSpPr>
        <dsp:cNvPr id="0" name=""/>
        <dsp:cNvSpPr/>
      </dsp:nvSpPr>
      <dsp:spPr>
        <a:xfrm>
          <a:off x="1547711" y="1327226"/>
          <a:ext cx="2717346" cy="477521"/>
        </a:xfrm>
        <a:custGeom>
          <a:avLst/>
          <a:gdLst/>
          <a:ahLst/>
          <a:cxnLst/>
          <a:rect l="0" t="0" r="0" b="0"/>
          <a:pathLst>
            <a:path>
              <a:moveTo>
                <a:pt x="2717346" y="0"/>
              </a:moveTo>
              <a:lnTo>
                <a:pt x="2717346" y="255860"/>
              </a:lnTo>
              <a:lnTo>
                <a:pt x="0" y="255860"/>
              </a:lnTo>
              <a:lnTo>
                <a:pt x="0" y="477521"/>
              </a:lnTo>
            </a:path>
          </a:pathLst>
        </a:custGeom>
        <a:noFill/>
        <a:ln w="9525" cap="flat" cmpd="sng" algn="ctr">
          <a:solidFill>
            <a:schemeClr val="accent2">
              <a:hueOff val="3177232"/>
              <a:satOff val="6500"/>
              <a:lumOff val="2484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837274" y="1563444"/>
        <a:ext cx="138222" cy="5086"/>
      </dsp:txXfrm>
    </dsp:sp>
    <dsp:sp modelId="{DFF00342-A0C3-418C-86F8-189D7FC57554}">
      <dsp:nvSpPr>
        <dsp:cNvPr id="0" name=""/>
        <dsp:cNvSpPr/>
      </dsp:nvSpPr>
      <dsp:spPr>
        <a:xfrm>
          <a:off x="3160446" y="3491"/>
          <a:ext cx="2209225" cy="1325535"/>
        </a:xfrm>
        <a:prstGeom prst="rect">
          <a:avLst/>
        </a:prstGeom>
        <a:solidFill>
          <a:schemeClr val="accent2">
            <a:hueOff val="2382924"/>
            <a:satOff val="4875"/>
            <a:lumOff val="186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Формы организации взаимодействия: индивидуальные, парные, групповые</a:t>
          </a:r>
          <a:endParaRPr lang="ru-RU" sz="1400" kern="1200" dirty="0"/>
        </a:p>
      </dsp:txBody>
      <dsp:txXfrm>
        <a:off x="3160446" y="3491"/>
        <a:ext cx="2209225" cy="1325535"/>
      </dsp:txXfrm>
    </dsp:sp>
    <dsp:sp modelId="{1DEF7CC0-0299-44ED-A423-726FEB742C76}">
      <dsp:nvSpPr>
        <dsp:cNvPr id="0" name=""/>
        <dsp:cNvSpPr/>
      </dsp:nvSpPr>
      <dsp:spPr>
        <a:xfrm>
          <a:off x="2650524" y="2454195"/>
          <a:ext cx="47752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7521" y="45720"/>
              </a:lnTo>
            </a:path>
          </a:pathLst>
        </a:custGeom>
        <a:noFill/>
        <a:ln w="9525" cap="flat" cmpd="sng" algn="ctr">
          <a:solidFill>
            <a:schemeClr val="accent2">
              <a:hueOff val="6354464"/>
              <a:satOff val="13001"/>
              <a:lumOff val="496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876582" y="2497372"/>
        <a:ext cx="25406" cy="5086"/>
      </dsp:txXfrm>
    </dsp:sp>
    <dsp:sp modelId="{E299795D-803E-4981-A708-BF92AFF91D4A}">
      <dsp:nvSpPr>
        <dsp:cNvPr id="0" name=""/>
        <dsp:cNvSpPr/>
      </dsp:nvSpPr>
      <dsp:spPr>
        <a:xfrm>
          <a:off x="443099" y="1837148"/>
          <a:ext cx="2209225" cy="1325535"/>
        </a:xfrm>
        <a:prstGeom prst="rect">
          <a:avLst/>
        </a:prstGeom>
        <a:solidFill>
          <a:schemeClr val="accent2">
            <a:hueOff val="4765848"/>
            <a:satOff val="9751"/>
            <a:lumOff val="372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Внутренняя и внешняя мотивация</a:t>
          </a:r>
          <a:endParaRPr lang="ru-RU" sz="1400" kern="1200" dirty="0"/>
        </a:p>
      </dsp:txBody>
      <dsp:txXfrm>
        <a:off x="443099" y="1837148"/>
        <a:ext cx="2209225" cy="1325535"/>
      </dsp:txXfrm>
    </dsp:sp>
    <dsp:sp modelId="{BA6D21BB-8C45-42D1-A663-E8EEDAD456F7}">
      <dsp:nvSpPr>
        <dsp:cNvPr id="0" name=""/>
        <dsp:cNvSpPr/>
      </dsp:nvSpPr>
      <dsp:spPr>
        <a:xfrm>
          <a:off x="2802430" y="3160883"/>
          <a:ext cx="1723317" cy="448943"/>
        </a:xfrm>
        <a:custGeom>
          <a:avLst/>
          <a:gdLst/>
          <a:ahLst/>
          <a:cxnLst/>
          <a:rect l="0" t="0" r="0" b="0"/>
          <a:pathLst>
            <a:path>
              <a:moveTo>
                <a:pt x="1723317" y="0"/>
              </a:moveTo>
              <a:lnTo>
                <a:pt x="1723317" y="241571"/>
              </a:lnTo>
              <a:lnTo>
                <a:pt x="0" y="241571"/>
              </a:lnTo>
              <a:lnTo>
                <a:pt x="0" y="448943"/>
              </a:lnTo>
            </a:path>
          </a:pathLst>
        </a:custGeom>
        <a:noFill/>
        <a:ln w="9525" cap="flat" cmpd="sng" algn="ctr">
          <a:solidFill>
            <a:schemeClr val="accent2">
              <a:hueOff val="9531695"/>
              <a:satOff val="19501"/>
              <a:lumOff val="745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619369" y="3382811"/>
        <a:ext cx="89439" cy="5086"/>
      </dsp:txXfrm>
    </dsp:sp>
    <dsp:sp modelId="{35875573-9EB5-44DC-A097-E065FCD6E8F0}">
      <dsp:nvSpPr>
        <dsp:cNvPr id="0" name=""/>
        <dsp:cNvSpPr/>
      </dsp:nvSpPr>
      <dsp:spPr>
        <a:xfrm>
          <a:off x="3160446" y="1837148"/>
          <a:ext cx="2730602" cy="1325535"/>
        </a:xfrm>
        <a:prstGeom prst="rect">
          <a:avLst/>
        </a:prstGeom>
        <a:solidFill>
          <a:schemeClr val="accent2">
            <a:hueOff val="7148772"/>
            <a:satOff val="14626"/>
            <a:lumOff val="558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Различные виды заданий, направленных на развитие коммуникативных возможностей обучающихся</a:t>
          </a:r>
          <a:endParaRPr lang="ru-RU" sz="1400" kern="1200" dirty="0"/>
        </a:p>
      </dsp:txBody>
      <dsp:txXfrm>
        <a:off x="3160446" y="1837148"/>
        <a:ext cx="2730602" cy="1325535"/>
      </dsp:txXfrm>
    </dsp:sp>
    <dsp:sp modelId="{4938781D-AF19-482E-9618-397BC65F49B8}">
      <dsp:nvSpPr>
        <dsp:cNvPr id="0" name=""/>
        <dsp:cNvSpPr/>
      </dsp:nvSpPr>
      <dsp:spPr>
        <a:xfrm>
          <a:off x="1061108" y="3642226"/>
          <a:ext cx="3482644" cy="1612115"/>
        </a:xfrm>
        <a:prstGeom prst="rect">
          <a:avLst/>
        </a:prstGeom>
        <a:solidFill>
          <a:schemeClr val="accent2">
            <a:hueOff val="9531695"/>
            <a:satOff val="19501"/>
            <a:lumOff val="745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Формируется потребность в коммуникации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Развиваются вербальные и невербальные коммуникативные навыки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Осуществляется перенос коммуникативных навыков в другие виды деятельности и ситуации</a:t>
          </a:r>
          <a:endParaRPr lang="ru-RU" sz="1400" kern="1200" dirty="0"/>
        </a:p>
      </dsp:txBody>
      <dsp:txXfrm>
        <a:off x="1061108" y="3642226"/>
        <a:ext cx="3482644" cy="16121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97D8A-BC26-44AF-B138-12F7B2AC8E98}" type="datetimeFigureOut">
              <a:rPr lang="ru-RU" smtClean="0"/>
              <a:pPr/>
              <a:t>09.12.2018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850BC-5895-4503-8F61-1C312E9BE5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97D8A-BC26-44AF-B138-12F7B2AC8E98}" type="datetimeFigureOut">
              <a:rPr lang="ru-RU" smtClean="0"/>
              <a:pPr/>
              <a:t>09.12.2018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850BC-5895-4503-8F61-1C312E9BE5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97D8A-BC26-44AF-B138-12F7B2AC8E98}" type="datetimeFigureOut">
              <a:rPr lang="ru-RU" smtClean="0"/>
              <a:pPr/>
              <a:t>09.12.2018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850BC-5895-4503-8F61-1C312E9BE5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97D8A-BC26-44AF-B138-12F7B2AC8E98}" type="datetimeFigureOut">
              <a:rPr lang="ru-RU" smtClean="0"/>
              <a:pPr/>
              <a:t>09.12.2018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850BC-5895-4503-8F61-1C312E9BE5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97D8A-BC26-44AF-B138-12F7B2AC8E98}" type="datetimeFigureOut">
              <a:rPr lang="ru-RU" smtClean="0"/>
              <a:pPr/>
              <a:t>09.12.2018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850BC-5895-4503-8F61-1C312E9BE5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97D8A-BC26-44AF-B138-12F7B2AC8E98}" type="datetimeFigureOut">
              <a:rPr lang="ru-RU" smtClean="0"/>
              <a:pPr/>
              <a:t>09.12.2018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850BC-5895-4503-8F61-1C312E9BE5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97D8A-BC26-44AF-B138-12F7B2AC8E98}" type="datetimeFigureOut">
              <a:rPr lang="ru-RU" smtClean="0"/>
              <a:pPr/>
              <a:t>09.12.2018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850BC-5895-4503-8F61-1C312E9BE5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97D8A-BC26-44AF-B138-12F7B2AC8E98}" type="datetimeFigureOut">
              <a:rPr lang="ru-RU" smtClean="0"/>
              <a:pPr/>
              <a:t>09.12.2018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A850BC-5895-4503-8F61-1C312E9BE5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97D8A-BC26-44AF-B138-12F7B2AC8E98}" type="datetimeFigureOut">
              <a:rPr lang="ru-RU" smtClean="0"/>
              <a:pPr/>
              <a:t>09.12.2018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850BC-5895-4503-8F61-1C312E9BE5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97D8A-BC26-44AF-B138-12F7B2AC8E98}" type="datetimeFigureOut">
              <a:rPr lang="ru-RU" smtClean="0"/>
              <a:pPr/>
              <a:t>09.12.2018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DA850BC-5895-4503-8F61-1C312E9BE5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3197D8A-BC26-44AF-B138-12F7B2AC8E98}" type="datetimeFigureOut">
              <a:rPr lang="ru-RU" smtClean="0"/>
              <a:pPr/>
              <a:t>09.12.2018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850BC-5895-4503-8F61-1C312E9BE5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3197D8A-BC26-44AF-B138-12F7B2AC8E98}" type="datetimeFigureOut">
              <a:rPr lang="ru-RU" smtClean="0"/>
              <a:pPr/>
              <a:t>09.12.2018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DA850BC-5895-4503-8F61-1C312E9BE5F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61" r:id="rId1"/>
    <p:sldLayoutId id="2147484262" r:id="rId2"/>
    <p:sldLayoutId id="2147484263" r:id="rId3"/>
    <p:sldLayoutId id="2147484264" r:id="rId4"/>
    <p:sldLayoutId id="2147484265" r:id="rId5"/>
    <p:sldLayoutId id="2147484266" r:id="rId6"/>
    <p:sldLayoutId id="2147484267" r:id="rId7"/>
    <p:sldLayoutId id="2147484268" r:id="rId8"/>
    <p:sldLayoutId id="2147484269" r:id="rId9"/>
    <p:sldLayoutId id="2147484270" r:id="rId10"/>
    <p:sldLayoutId id="21474842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988840"/>
            <a:ext cx="7344816" cy="2808312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«Коммуникативные возможности современного урока/занятия»</a:t>
            </a:r>
            <a:endParaRPr lang="ru-RU" sz="4400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20790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/>
        </p:nvSpPr>
        <p:spPr bwMode="auto">
          <a:xfrm>
            <a:off x="179512" y="26064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Условия формирования  коммуникативных навыков</a:t>
            </a:r>
            <a:endParaRPr lang="ru-RU" altLang="ru-RU" sz="4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535168366"/>
              </p:ext>
            </p:extLst>
          </p:nvPr>
        </p:nvGraphicFramePr>
        <p:xfrm>
          <a:off x="1500166" y="1357298"/>
          <a:ext cx="6334148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156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80528" y="257038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Методы и формы работы по формированию коммуникативных навыков</a:t>
            </a:r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1285860"/>
            <a:ext cx="8001056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000" dirty="0" smtClean="0"/>
              <a:t>Групповые формы организации учебного процесса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Работа в парах 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Технология коллективного взаимообучения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Творческая деятельность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Различные пересказы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Сюжетно-ролевые и деловые игры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Дискуссии, обсуждения и беседы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Сочинения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Проблемные задания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Экскурсии 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Взаимопроверка 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Учебный диалог 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Проектная деятельность 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Дидактические игры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Игры драматизации и инсценировки 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4267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143116"/>
            <a:ext cx="7000924" cy="3470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indent="-341313">
              <a:spcBef>
                <a:spcPts val="700"/>
              </a:spcBef>
              <a:buClr>
                <a:schemeClr val="tx1"/>
              </a:buClr>
              <a:buSzPct val="6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400" dirty="0" smtClean="0"/>
              <a:t>Социальную компетентность</a:t>
            </a:r>
          </a:p>
          <a:p>
            <a:pPr marL="341313" indent="-341313">
              <a:spcBef>
                <a:spcPts val="700"/>
              </a:spcBef>
              <a:buClr>
                <a:schemeClr val="tx1"/>
              </a:buClr>
              <a:buSzPct val="6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400" dirty="0" smtClean="0"/>
              <a:t>Успешное освоение учебного материала </a:t>
            </a:r>
          </a:p>
          <a:p>
            <a:pPr marL="341313" indent="-341313">
              <a:spcBef>
                <a:spcPts val="700"/>
              </a:spcBef>
              <a:buClr>
                <a:schemeClr val="tx1"/>
              </a:buClr>
              <a:buSzPct val="6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400" dirty="0" smtClean="0"/>
              <a:t>Умение слушать</a:t>
            </a:r>
          </a:p>
          <a:p>
            <a:pPr marL="341313" indent="-341313">
              <a:spcBef>
                <a:spcPts val="700"/>
              </a:spcBef>
              <a:buClr>
                <a:schemeClr val="tx1"/>
              </a:buClr>
              <a:buSzPct val="6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400" dirty="0" smtClean="0"/>
              <a:t>Умение вступать в диалог</a:t>
            </a:r>
          </a:p>
          <a:p>
            <a:pPr marL="341313" indent="-341313">
              <a:spcBef>
                <a:spcPts val="700"/>
              </a:spcBef>
              <a:buClr>
                <a:schemeClr val="tx1"/>
              </a:buClr>
              <a:buSzPct val="6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400" dirty="0" smtClean="0"/>
              <a:t>Участвовать в коллективном обсуждении проблем</a:t>
            </a:r>
          </a:p>
          <a:p>
            <a:pPr marL="341313" indent="-341313">
              <a:spcBef>
                <a:spcPts val="500"/>
              </a:spcBef>
              <a:buClr>
                <a:schemeClr val="tx1"/>
              </a:buClr>
              <a:buSzPct val="6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400" dirty="0" smtClean="0"/>
              <a:t>Строить продуктивное взаимодействие и сотрудничество</a:t>
            </a:r>
          </a:p>
        </p:txBody>
      </p:sp>
      <p:sp>
        <p:nvSpPr>
          <p:cNvPr id="3" name="Text Box 1"/>
          <p:cNvSpPr txBox="1">
            <a:spLocks noChangeArrowheads="1"/>
          </p:cNvSpPr>
          <p:nvPr/>
        </p:nvSpPr>
        <p:spPr bwMode="auto">
          <a:xfrm>
            <a:off x="214282" y="642918"/>
            <a:ext cx="7793037" cy="9620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b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Сформированность коммуникативных 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навыков у обучающихся обеспечивает:  </a:t>
            </a:r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2089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u="sng" dirty="0" smtClean="0"/>
              <a:t>Альтернативная коммуникация </a:t>
            </a:r>
            <a:r>
              <a:rPr lang="ru-RU" sz="3600" dirty="0" smtClean="0"/>
              <a:t>- это </a:t>
            </a:r>
            <a:r>
              <a:rPr lang="ru-RU" sz="3600" dirty="0"/>
              <a:t>все способы коммуникации, дополняющие </a:t>
            </a:r>
            <a:r>
              <a:rPr lang="ru-RU" sz="3600" dirty="0" smtClean="0"/>
              <a:t> или </a:t>
            </a:r>
            <a:r>
              <a:rPr lang="ru-RU" sz="3600" dirty="0"/>
              <a:t>заменяющие обычную </a:t>
            </a:r>
            <a:r>
              <a:rPr lang="ru-RU" sz="3600" dirty="0" smtClean="0"/>
              <a:t>речь </a:t>
            </a:r>
            <a:r>
              <a:rPr lang="ru-RU" sz="3600" dirty="0"/>
              <a:t>людям, не способным удовлетворительно </a:t>
            </a:r>
            <a:r>
              <a:rPr lang="ru-RU" sz="3600" dirty="0" smtClean="0"/>
              <a:t>объясняться </a:t>
            </a:r>
            <a:r>
              <a:rPr lang="ru-RU" sz="3600" dirty="0"/>
              <a:t>с помощью речи.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4077072"/>
            <a:ext cx="828092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Альтернативная коммуникация может: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dirty="0" smtClean="0"/>
              <a:t>использоваться </a:t>
            </a:r>
            <a:r>
              <a:rPr lang="ru-RU" sz="2800" dirty="0"/>
              <a:t>постоянно;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dirty="0" smtClean="0"/>
              <a:t>временно </a:t>
            </a:r>
            <a:r>
              <a:rPr lang="ru-RU" sz="2800" dirty="0"/>
              <a:t>замещать речь;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dirty="0" smtClean="0"/>
              <a:t>использоваться </a:t>
            </a:r>
            <a:r>
              <a:rPr lang="ru-RU" sz="2800" dirty="0"/>
              <a:t>как вспомогательное средство для улучшения овладения речью.</a:t>
            </a:r>
          </a:p>
        </p:txBody>
      </p:sp>
    </p:spTree>
    <p:extLst>
      <p:ext uri="{BB962C8B-B14F-4D97-AF65-F5344CB8AC3E}">
        <p14:creationId xmlns:p14="http://schemas.microsoft.com/office/powerpoint/2010/main" val="37398523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04" y="116632"/>
            <a:ext cx="8496944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Наиболее распространённые системы альтернативной коммуникации: </a:t>
            </a:r>
            <a:endParaRPr lang="ru-RU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52735"/>
            <a:ext cx="8280920" cy="5571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3988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www.mmom.ru/upload/medialibrary/467/467dca481338482f5952ed8129d6aa9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619" y="491805"/>
            <a:ext cx="8758853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3733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16632"/>
            <a:ext cx="7200800" cy="4429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546215"/>
            <a:ext cx="7200800" cy="2259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7379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9141" y="1268760"/>
            <a:ext cx="82809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Основная задача в обучении и воспитании  умственно отсталых  детей – это их успешная социализация в общество, </a:t>
            </a:r>
            <a:r>
              <a:rPr lang="ru-RU" sz="3600" dirty="0"/>
              <a:t>и овладение коммуникативными навыками является важнейшей </a:t>
            </a:r>
            <a:r>
              <a:rPr lang="ru-RU" sz="3600" dirty="0" smtClean="0"/>
              <a:t>составляющей </a:t>
            </a:r>
            <a:r>
              <a:rPr lang="ru-RU" sz="3600" dirty="0"/>
              <a:t>в этом процессе.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9141" y="318948"/>
            <a:ext cx="7128792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Актуальность:</a:t>
            </a: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5257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772816"/>
            <a:ext cx="777686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dirty="0" smtClean="0"/>
              <a:t>ограниченный </a:t>
            </a:r>
            <a:r>
              <a:rPr lang="ru-RU" sz="2800" dirty="0"/>
              <a:t>круг </a:t>
            </a:r>
            <a:r>
              <a:rPr lang="ru-RU" sz="2800" dirty="0" smtClean="0"/>
              <a:t>общения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dirty="0" smtClean="0"/>
              <a:t>бедный </a:t>
            </a:r>
            <a:r>
              <a:rPr lang="ru-RU" sz="2800" dirty="0"/>
              <a:t>социальный </a:t>
            </a:r>
            <a:r>
              <a:rPr lang="ru-RU" sz="2800" dirty="0" smtClean="0"/>
              <a:t>опыт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dirty="0" smtClean="0"/>
              <a:t>недоразвитие </a:t>
            </a:r>
            <a:r>
              <a:rPr lang="ru-RU" sz="2800" dirty="0"/>
              <a:t>интеллекта и эмоционально-волевой </a:t>
            </a:r>
            <a:r>
              <a:rPr lang="ru-RU" sz="2800" dirty="0" smtClean="0"/>
              <a:t>сферы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dirty="0" smtClean="0"/>
              <a:t>недоразвитие </a:t>
            </a:r>
            <a:r>
              <a:rPr lang="ru-RU" sz="2800" dirty="0"/>
              <a:t>всех компонентов речи (от фонематического до семантического </a:t>
            </a:r>
            <a:r>
              <a:rPr lang="ru-RU" sz="2800" dirty="0" smtClean="0"/>
              <a:t>уровней)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dirty="0" smtClean="0"/>
              <a:t>отсутствие </a:t>
            </a:r>
            <a:r>
              <a:rPr lang="ru-RU" sz="2800" dirty="0"/>
              <a:t>речевой </a:t>
            </a:r>
            <a:r>
              <a:rPr lang="ru-RU" sz="2800" dirty="0" smtClean="0"/>
              <a:t>инициативы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dirty="0" smtClean="0"/>
              <a:t>дефицитарность </a:t>
            </a:r>
            <a:r>
              <a:rPr lang="ru-RU" sz="2800" dirty="0"/>
              <a:t>речемыслительных средств.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6557" y="234425"/>
            <a:ext cx="7920880" cy="138499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/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Трудности формирования коммуникативных 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навыков обучающихся с уо: 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38745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332656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Определения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340768"/>
            <a:ext cx="864096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u="sng" dirty="0" smtClean="0"/>
              <a:t>Коммуникация</a:t>
            </a:r>
            <a:r>
              <a:rPr lang="ru-RU" sz="2800" dirty="0" smtClean="0"/>
              <a:t> – социальное взаимодействие, при котором происходит обмен вербальной и невербальной информацией, ведущего к взаимопониманию.</a:t>
            </a:r>
          </a:p>
          <a:p>
            <a:endParaRPr lang="ru-RU" sz="2800" dirty="0"/>
          </a:p>
          <a:p>
            <a:r>
              <a:rPr lang="ru-RU" sz="2800" b="1" i="1" u="sng" dirty="0"/>
              <a:t>Коммуникативные способности (или умение общаться)</a:t>
            </a:r>
            <a:r>
              <a:rPr lang="ru-RU" sz="2800" u="sng" dirty="0"/>
              <a:t> </a:t>
            </a:r>
            <a:r>
              <a:rPr lang="ru-RU" sz="2800" dirty="0"/>
              <a:t>- это</a:t>
            </a:r>
          </a:p>
          <a:p>
            <a:r>
              <a:rPr lang="ru-RU" sz="2800" dirty="0"/>
              <a:t>индивидуально/психологические особенности личности, обеспечивающие</a:t>
            </a:r>
          </a:p>
          <a:p>
            <a:r>
              <a:rPr lang="ru-RU" sz="2800" dirty="0"/>
              <a:t>эффективность ее общения и совместимость с другими людьми.</a:t>
            </a:r>
            <a:r>
              <a:rPr lang="ru-RU" sz="3600" dirty="0" smtClean="0"/>
              <a:t>	</a:t>
            </a:r>
            <a:endParaRPr lang="ru-RU" sz="3600" dirty="0"/>
          </a:p>
        </p:txBody>
      </p:sp>
      <p:pic>
        <p:nvPicPr>
          <p:cNvPr id="2050" name="Picture 2" descr="ÐÐ°ÑÑÐ¸Ð½ÐºÐ¸ Ð¿Ð¾ Ð·Ð°Ð¿ÑÐ¾ÑÑ ÐºÐ¾Ð¼Ð¼ÑÐ½Ð¸ÐºÐ°ÑÐ¸Ñ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222" y1="8333" x2="24000" y2="88333"/>
                        <a14:foregroundMark x1="23111" y1="26190" x2="27111" y2="44286"/>
                        <a14:foregroundMark x1="29889" y1="30000" x2="32889" y2="35952"/>
                        <a14:foregroundMark x1="5000" y1="26190" x2="5111" y2="31190"/>
                        <a14:foregroundMark x1="68111" y1="30476" x2="70889" y2="44762"/>
                        <a14:foregroundMark x1="61889" y1="26667" x2="64111" y2="34524"/>
                        <a14:foregroundMark x1="93556" y1="35000" x2="97111" y2="28810"/>
                        <a14:foregroundMark x1="95111" y1="45000" x2="99000" y2="45714"/>
                        <a14:foregroundMark x1="93000" y1="58095" x2="95778" y2="61905"/>
                        <a14:foregroundMark x1="33778" y1="74762" x2="38444" y2="77143"/>
                        <a14:foregroundMark x1="34111" y1="70238" x2="38444" y2="70714"/>
                        <a14:foregroundMark x1="33889" y1="64048" x2="38556" y2="604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16632"/>
            <a:ext cx="2505096" cy="1169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0514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7056784" cy="46166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Что же это </a:t>
            </a:r>
            <a: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особенности </a:t>
            </a:r>
            <a:r>
              <a:rPr lang="en-US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личности</a:t>
            </a: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183161895"/>
              </p:ext>
            </p:extLst>
          </p:nvPr>
        </p:nvGraphicFramePr>
        <p:xfrm>
          <a:off x="386616" y="908720"/>
          <a:ext cx="8361847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43610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108525292"/>
              </p:ext>
            </p:extLst>
          </p:nvPr>
        </p:nvGraphicFramePr>
        <p:xfrm>
          <a:off x="251520" y="188640"/>
          <a:ext cx="8495928" cy="6397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813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721416030"/>
              </p:ext>
            </p:extLst>
          </p:nvPr>
        </p:nvGraphicFramePr>
        <p:xfrm>
          <a:off x="251520" y="-171400"/>
          <a:ext cx="8640960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627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14290"/>
            <a:ext cx="7072362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alt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Trebuchet MS" pitchFamily="34" charset="0"/>
                <a:cs typeface="Trebuchet MS" pitchFamily="34" charset="0"/>
              </a:rPr>
              <a:t>Принципы коммуникативной направленности обучения</a:t>
            </a:r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2844" y="1428736"/>
            <a:ext cx="778674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defTabSz="457200">
              <a:buClr>
                <a:schemeClr val="tx1">
                  <a:lumMod val="75000"/>
                  <a:lumOff val="25000"/>
                </a:schemeClr>
              </a:buClr>
              <a:buFont typeface="Wingdings" pitchFamily="2" charset="2"/>
              <a:buChar char="Ø"/>
              <a:defRPr/>
            </a:pPr>
            <a:r>
              <a:rPr lang="ru-RU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речевая направленность (обучение через общение);</a:t>
            </a:r>
          </a:p>
          <a:p>
            <a:pPr marL="342900" defTabSz="457200">
              <a:buClr>
                <a:schemeClr val="tx1">
                  <a:lumMod val="75000"/>
                  <a:lumOff val="25000"/>
                </a:schemeClr>
              </a:buClr>
              <a:buFont typeface="Wingdings" pitchFamily="2" charset="2"/>
              <a:buChar char="Ø"/>
              <a:defRPr/>
            </a:pPr>
            <a:r>
              <a:rPr lang="ru-RU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функциональность (выполнение коммуникативных задач: дети отвечают, воспринимают, запоминают, описывают, характеризуют, объясняют);</a:t>
            </a:r>
          </a:p>
          <a:p>
            <a:pPr marL="342900" defTabSz="457200">
              <a:buClr>
                <a:schemeClr val="tx1">
                  <a:lumMod val="75000"/>
                  <a:lumOff val="25000"/>
                </a:schemeClr>
              </a:buClr>
              <a:buFont typeface="Wingdings" pitchFamily="2" charset="2"/>
              <a:buChar char="Ø"/>
              <a:defRPr/>
            </a:pPr>
            <a:r>
              <a:rPr lang="ru-RU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ситуативность (ролевая организация учебного процесса);</a:t>
            </a:r>
          </a:p>
          <a:p>
            <a:pPr marL="342900" defTabSz="457200">
              <a:buClr>
                <a:schemeClr val="tx1">
                  <a:lumMod val="75000"/>
                  <a:lumOff val="25000"/>
                </a:schemeClr>
              </a:buClr>
              <a:buFont typeface="Wingdings" pitchFamily="2" charset="2"/>
              <a:buChar char="Ø"/>
              <a:defRPr/>
            </a:pPr>
            <a:r>
              <a:rPr lang="ru-RU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новизна речевых ситуаций (смена предмета общения, проблемы обсуждения,   речевого партнёра, условий общения);</a:t>
            </a:r>
          </a:p>
          <a:p>
            <a:pPr marL="342900" defTabSz="457200">
              <a:buClr>
                <a:schemeClr val="tx1">
                  <a:lumMod val="75000"/>
                  <a:lumOff val="25000"/>
                </a:schemeClr>
              </a:buClr>
              <a:buFont typeface="Wingdings" pitchFamily="2" charset="2"/>
              <a:buChar char="Ø"/>
              <a:defRPr/>
            </a:pPr>
            <a:r>
              <a:rPr lang="ru-RU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принцип по «нарастающей»: от простого к сложному.</a:t>
            </a:r>
          </a:p>
          <a:p>
            <a:pPr marL="342900" defTabSz="457200">
              <a:buClr>
                <a:schemeClr val="tx1">
                  <a:lumMod val="75000"/>
                  <a:lumOff val="25000"/>
                </a:schemeClr>
              </a:buClr>
              <a:buFont typeface="Wingdings" pitchFamily="2" charset="2"/>
              <a:buChar char="Ø"/>
              <a:defRPr/>
            </a:pPr>
            <a:r>
              <a:rPr lang="ru-RU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личностная ориентация общения (речь всегда индивидуальна).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214290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Задача учителя </a:t>
            </a:r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1142976" y="1071546"/>
          <a:ext cx="6834214" cy="5103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559</TotalTime>
  <Words>468</Words>
  <Application>Microsoft Office PowerPoint</Application>
  <PresentationFormat>Экран (4:3)</PresentationFormat>
  <Paragraphs>82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Техническая</vt:lpstr>
      <vt:lpstr>«Коммуникативные возможности современного урока/занятия»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Коммуникативные возможности современного урока/занятия»</dc:title>
  <dc:creator>АДМИН</dc:creator>
  <cp:lastModifiedBy>АДМИН</cp:lastModifiedBy>
  <cp:revision>37</cp:revision>
  <dcterms:created xsi:type="dcterms:W3CDTF">2018-12-02T14:00:40Z</dcterms:created>
  <dcterms:modified xsi:type="dcterms:W3CDTF">2018-12-09T20:26:48Z</dcterms:modified>
</cp:coreProperties>
</file>