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59" r:id="rId9"/>
    <p:sldId id="264" r:id="rId10"/>
    <p:sldId id="266" r:id="rId11"/>
    <p:sldId id="265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79"/>
    <a:srgbClr val="D3FFC5"/>
    <a:srgbClr val="66FF33"/>
    <a:srgbClr val="B6FF9F"/>
    <a:srgbClr val="7FFF5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22BA-1C5D-44B7-A7CA-099754899851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B0C2-ACA3-4705-BDAF-58EDBDB61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7981-4DBD-4437-BC95-E843C7228CD8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D49B-8394-4973-9B25-5F183D974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5D4-5022-491E-AC8B-034D902F09FD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1FEB-6D33-458B-8492-4CF4A1BB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CFA1-F794-47DF-8ECB-BF161388B7D0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AA1-8818-4BFD-87D6-351C42402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DE56-4B16-455E-9B8A-381DC9BF3E71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589-C865-4863-862D-DCFC30EDF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A5EA-0B24-4865-A455-4F62F1CBD79E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5F11-DDFD-4D42-9121-8FC97115D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ED5C-546C-40A6-8F36-3BA2C341BAB3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802E-5745-4176-9021-0A90C8B36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F609-3994-4CEB-BBC2-C86BDAD609A7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3F91-9F7F-4ECB-9D9F-BE9DBDA7C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0BF1-03B8-4BB3-8D6F-FBF73C43006E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F2D0-44BA-4720-AE57-0E7B0CE3E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87F1-BCEF-4FE8-8E6F-C38476CFF2E8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5284-4F58-4170-BD96-209740E1B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65B2-ACFD-42C2-BD09-0D6A0D09D380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D287-5124-4CDA-9288-8F380F5E5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E84B0-F921-42FA-9751-E03A33EB829A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ECFDB-A526-42CA-9598-ED28E6517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Областной  фестиваль творчества детей-инвалидов Ленинградской области </a:t>
            </a:r>
            <a:br>
              <a:rPr lang="ru-RU" altLang="ru-RU" b="1" smtClean="0"/>
            </a:br>
            <a:r>
              <a:rPr lang="ru-RU" altLang="ru-RU" b="1" smtClean="0"/>
              <a:t>в 2016 году.</a:t>
            </a: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00200"/>
            <a:ext cx="3829050" cy="4525963"/>
          </a:xfrm>
        </p:spPr>
      </p:pic>
      <p:sp>
        <p:nvSpPr>
          <p:cNvPr id="12292" name="Объект 3"/>
          <p:cNvSpPr>
            <a:spLocks noGrp="1"/>
          </p:cNvSpPr>
          <p:nvPr>
            <p:ph sz="half" idx="2"/>
          </p:nvPr>
        </p:nvSpPr>
        <p:spPr>
          <a:xfrm>
            <a:off x="4211638" y="1600200"/>
            <a:ext cx="4824412" cy="45259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200" b="1" smtClean="0">
                <a:latin typeface="Georgia" pitchFamily="18" charset="0"/>
              </a:rPr>
              <a:t>Лесовичок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(изделие из природного материала)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  Автор: Тепленков Даниил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00200"/>
            <a:ext cx="3973512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538" y="1600200"/>
            <a:ext cx="4392612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3200" b="1" dirty="0">
                <a:latin typeface="Georgia" panose="02040502050405020303" pitchFamily="18" charset="0"/>
              </a:rPr>
              <a:t>Корзина с цветами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dirty="0" smtClean="0">
                <a:latin typeface="Georgia" panose="02040502050405020303" pitchFamily="18" charset="0"/>
              </a:rPr>
              <a:t>(</a:t>
            </a:r>
            <a:r>
              <a:rPr lang="ru-RU" dirty="0">
                <a:latin typeface="Georgia" panose="02040502050405020303" pitchFamily="18" charset="0"/>
              </a:rPr>
              <a:t>аппликация</a:t>
            </a:r>
            <a:r>
              <a:rPr lang="ru-RU" dirty="0" smtClean="0">
                <a:latin typeface="Georgia" panose="02040502050405020303" pitchFamily="18" charset="0"/>
              </a:rPr>
              <a:t>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>
              <a:latin typeface="Georgia" panose="02040502050405020303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latin typeface="Georgia" panose="02040502050405020303" pitchFamily="18" charset="0"/>
              </a:rPr>
              <a:t>Автор: Сильченко </a:t>
            </a:r>
            <a:r>
              <a:rPr lang="ru-RU" dirty="0">
                <a:latin typeface="Georgia" panose="02040502050405020303" pitchFamily="18" charset="0"/>
              </a:rPr>
              <a:t>Илья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611188" y="274638"/>
            <a:ext cx="8532812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Georgia" pitchFamily="18" charset="0"/>
              </a:rPr>
              <a:t>Творческие работы, участвующие в областном (итоговом) конкурсе</a:t>
            </a:r>
          </a:p>
        </p:txBody>
      </p:sp>
      <p:sp>
        <p:nvSpPr>
          <p:cNvPr id="14339" name="Объект 9"/>
          <p:cNvSpPr>
            <a:spLocks noGrp="1"/>
          </p:cNvSpPr>
          <p:nvPr>
            <p:ph sz="half" idx="2"/>
          </p:nvPr>
        </p:nvSpPr>
        <p:spPr>
          <a:xfrm>
            <a:off x="4427538" y="1600200"/>
            <a:ext cx="4465637" cy="45259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endParaRPr lang="ru-RU" altLang="ru-RU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altLang="ru-RU" smtClean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mtClean="0"/>
              <a:t> </a:t>
            </a:r>
            <a:r>
              <a:rPr lang="ru-RU" altLang="ru-RU" sz="3600" b="1" smtClean="0">
                <a:latin typeface="Georgia" pitchFamily="18" charset="0"/>
              </a:rPr>
              <a:t>17 ноября 2016 г.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600" b="1" smtClean="0">
                <a:latin typeface="Georgia" pitchFamily="18" charset="0"/>
              </a:rPr>
              <a:t>г. Гатчина</a:t>
            </a:r>
          </a:p>
        </p:txBody>
      </p:sp>
      <p:pic>
        <p:nvPicPr>
          <p:cNvPr id="14340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40100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Georgia" pitchFamily="18" charset="0"/>
              </a:rPr>
              <a:t>Региональный этап </a:t>
            </a:r>
            <a:r>
              <a:rPr lang="ru-RU" sz="3600" b="1" dirty="0" smtClean="0">
                <a:latin typeface="Georgia" pitchFamily="18" charset="0"/>
              </a:rPr>
              <a:t>Фестиваля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17 ноября 2016 год</a:t>
            </a:r>
          </a:p>
        </p:txBody>
      </p:sp>
      <p:pic>
        <p:nvPicPr>
          <p:cNvPr id="15363" name="Picture 2" descr="J:\Надомное обучение\Фестиваль\Гатчина\P62005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060575"/>
            <a:ext cx="4183063" cy="3889375"/>
          </a:xfrm>
          <a:noFill/>
        </p:spPr>
      </p:pic>
      <p:pic>
        <p:nvPicPr>
          <p:cNvPr id="15364" name="Picture 3" descr="J:\Надомное обучение\Фестиваль\Гатчина\P6200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60575"/>
            <a:ext cx="4171950" cy="388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5" descr="J:\Надомное обучение\Фестиваль\Гатчина\P61117-1847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3671887" cy="5111750"/>
          </a:xfrm>
          <a:noFill/>
        </p:spPr>
      </p:pic>
      <p:pic>
        <p:nvPicPr>
          <p:cNvPr id="16388" name="Picture 6" descr="J:\Надомное обучение\Фестиваль\Гатчина\P61117-184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125538"/>
            <a:ext cx="3673475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J:\Надомное обучение\Фестиваль\Гатчина\P61117-184943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81075"/>
            <a:ext cx="7561263" cy="540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J:\Надомное обучение\Фестиваль\Гатчина\P6200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88913"/>
            <a:ext cx="3960812" cy="3028950"/>
          </a:xfrm>
          <a:noFill/>
        </p:spPr>
      </p:pic>
      <p:pic>
        <p:nvPicPr>
          <p:cNvPr id="18436" name="Picture 3" descr="J:\Надомное обучение\Фестиваль\Гатчина\P62105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188913"/>
            <a:ext cx="3744913" cy="3028950"/>
          </a:xfrm>
          <a:noFill/>
        </p:spPr>
      </p:pic>
      <p:pic>
        <p:nvPicPr>
          <p:cNvPr id="18437" name="Picture 4" descr="J:\Надомное обучение\Фестиваль\Гатчина\P6200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475038"/>
            <a:ext cx="40322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J:\Надомное обучение\Фестиваль\Гатчина\P6210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495675"/>
            <a:ext cx="3884612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604250" cy="1143000"/>
          </a:xfrm>
        </p:spPr>
        <p:txBody>
          <a:bodyPr/>
          <a:lstStyle/>
          <a:p>
            <a:r>
              <a:rPr lang="ru-RU" altLang="ru-RU" sz="3600" b="1" dirty="0" smtClean="0">
                <a:latin typeface="Georgia" pitchFamily="18" charset="0"/>
              </a:rPr>
              <a:t>Муниципальный этап Фестиваля</a:t>
            </a:r>
            <a:r>
              <a:rPr lang="ru-RU" altLang="ru-RU" dirty="0" smtClean="0"/>
              <a:t>.</a:t>
            </a:r>
            <a:br>
              <a:rPr lang="ru-RU" altLang="ru-RU" dirty="0" smtClean="0"/>
            </a:br>
            <a:r>
              <a:rPr lang="ru-RU" sz="2400" b="1" dirty="0" smtClean="0">
                <a:latin typeface="Georgia" pitchFamily="18" charset="0"/>
              </a:rPr>
              <a:t>2 ноября 2016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ru-RU" altLang="ru-RU" sz="16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dirty="0" smtClean="0"/>
              <a:t> 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altLang="ru-RU" sz="16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450" y="1268413"/>
          <a:ext cx="6408739" cy="5535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612"/>
                <a:gridCol w="1406675"/>
                <a:gridCol w="1105346"/>
                <a:gridCol w="1809393"/>
                <a:gridCol w="1708713"/>
              </a:tblGrid>
              <a:tr h="583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п/п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Фамилия, имя, отчество учащегося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рождения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Название работы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Номинация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  <a:tr h="5834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1.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Белова Анна Максимовна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13.10.2003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Моя маленькая Вселенная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топиарий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Декоративно-прикладное творчество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  <a:tr h="5834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2.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Васильева Светлана Дмитриевна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17.07.2005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Мои самые любимые…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(аппликация)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Декоративно-прикладное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  <a:tr h="5834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3.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Максимов Антон Сергеевич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07.05.2005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Мой отчий дом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(ниткография)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Декоративно-прикладное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  <a:tr h="5834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4.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Малюткин Савва Сергеевич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08.11.2002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Моя сестра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(аппликация)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Декоративно-прикладное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  <a:tr h="5834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5.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Новокшонова Валерия  Романовна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06.03.2002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Унылая пора…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(аппликация)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Декоративно-прикладное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  <a:tr h="67380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6.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Пеуша Роман Евгеньевич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21.07.2007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Материнская нежность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(пластилинография)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Декоративно-прикладное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  <a:tr h="5834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7.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Сильченко Илья Олегович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18.01.2004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Корзина с цветами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(аппликация)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Декоративно-прикладное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  <a:tr h="77789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8.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Тепленков Даниил Русланович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31.01.2004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Лесовичок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(изделие из природного материала)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Декоративно-прикладное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17" marR="50917" marT="0" marB="0"/>
                </a:tc>
              </a:tr>
            </a:tbl>
          </a:graphicData>
        </a:graphic>
      </p:graphicFrame>
      <p:sp>
        <p:nvSpPr>
          <p:cNvPr id="4162" name="Rectangle 4"/>
          <p:cNvSpPr>
            <a:spLocks noChangeArrowheads="1"/>
          </p:cNvSpPr>
          <p:nvPr/>
        </p:nvSpPr>
        <p:spPr bwMode="auto">
          <a:xfrm>
            <a:off x="2439988" y="15986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ru-RU" altLang="ru-RU" sz="1200" b="1">
                <a:cs typeface="Times New Roman" pitchFamily="18" charset="0"/>
              </a:rPr>
              <a:t>                                                                              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Georgia" pitchFamily="18" charset="0"/>
              </a:rPr>
              <a:t>Творческие работы, участвующие в отборочном туре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557338"/>
            <a:ext cx="7056437" cy="482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3600" smtClean="0">
              <a:latin typeface="Georgia" pitchFamily="18" charset="0"/>
            </a:endParaRPr>
          </a:p>
        </p:txBody>
      </p:sp>
      <p:pic>
        <p:nvPicPr>
          <p:cNvPr id="6147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3744912" cy="4525963"/>
          </a:xfrm>
        </p:spPr>
      </p:pic>
      <p:sp>
        <p:nvSpPr>
          <p:cNvPr id="6148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200" b="1" smtClean="0">
                <a:latin typeface="Georgia" pitchFamily="18" charset="0"/>
              </a:rPr>
              <a:t>Моя маленькая Вселенная</a:t>
            </a:r>
            <a:br>
              <a:rPr lang="ru-RU" altLang="ru-RU" sz="3200" b="1" smtClean="0">
                <a:latin typeface="Georgia" pitchFamily="18" charset="0"/>
              </a:rPr>
            </a:br>
            <a:endParaRPr lang="ru-RU" altLang="ru-RU" sz="3200" b="1" smtClean="0">
              <a:latin typeface="Georgia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(топиарий)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Автор: Белова Анна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Объект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105275" cy="45259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200" b="1" smtClean="0">
                <a:latin typeface="Georgia" pitchFamily="18" charset="0"/>
              </a:rPr>
              <a:t>Мои самые любимые…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(аппликация)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Автор: Васильева Светлана</a:t>
            </a:r>
          </a:p>
        </p:txBody>
      </p:sp>
      <p:pic>
        <p:nvPicPr>
          <p:cNvPr id="7172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844675"/>
            <a:ext cx="4254500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200" b="1" smtClean="0">
                <a:latin typeface="Georgia" pitchFamily="18" charset="0"/>
              </a:rPr>
              <a:t>Мой отчий дом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(ниткография)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Автор: Максимов Антон </a:t>
            </a:r>
          </a:p>
        </p:txBody>
      </p:sp>
      <p:pic>
        <p:nvPicPr>
          <p:cNvPr id="8196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4244975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Объект 3"/>
          <p:cNvSpPr>
            <a:spLocks noGrp="1"/>
          </p:cNvSpPr>
          <p:nvPr>
            <p:ph sz="half" idx="2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200" b="1" smtClean="0">
                <a:latin typeface="Georgia" pitchFamily="18" charset="0"/>
              </a:rPr>
              <a:t>Моя сестра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(аппликация)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Автор: Малюткин Савва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/>
          </a:p>
        </p:txBody>
      </p:sp>
      <p:pic>
        <p:nvPicPr>
          <p:cNvPr id="9220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916113"/>
            <a:ext cx="4110037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00200"/>
            <a:ext cx="3973512" cy="4525963"/>
          </a:xfrm>
        </p:spPr>
      </p:pic>
      <p:sp>
        <p:nvSpPr>
          <p:cNvPr id="10244" name="Объект 3"/>
          <p:cNvSpPr>
            <a:spLocks noGrp="1"/>
          </p:cNvSpPr>
          <p:nvPr>
            <p:ph sz="half" idx="2"/>
          </p:nvPr>
        </p:nvSpPr>
        <p:spPr>
          <a:xfrm>
            <a:off x="4211638" y="1600200"/>
            <a:ext cx="4752975" cy="45259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200" b="1" smtClean="0">
                <a:latin typeface="Georgia" pitchFamily="18" charset="0"/>
              </a:rPr>
              <a:t>Материнская нежность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(пластилинография)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   Автор: Пеуша Роман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0100" y="1600200"/>
            <a:ext cx="3352800" cy="4525963"/>
          </a:xfrm>
        </p:spPr>
      </p:pic>
      <p:sp>
        <p:nvSpPr>
          <p:cNvPr id="1126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200" b="1" smtClean="0">
                <a:latin typeface="Georgia" pitchFamily="18" charset="0"/>
              </a:rPr>
              <a:t>Унылая пора…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(аппликация)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mtClean="0">
                <a:latin typeface="Georgia" pitchFamily="18" charset="0"/>
              </a:rPr>
              <a:t>Автор: Новокшонова Валерия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естива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Фестиваль</Template>
  <TotalTime>4</TotalTime>
  <Words>238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+mj-lt</vt:lpstr>
      <vt:lpstr>Фестиваль</vt:lpstr>
      <vt:lpstr>Областной  фестиваль творчества детей-инвалидов Ленинградской области  в 2016 году.</vt:lpstr>
      <vt:lpstr>Муниципальный этап Фестиваля. 2 ноября 2016 год </vt:lpstr>
      <vt:lpstr>Творческие работы, участвующие в отборочном туре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Творческие работы, участвующие в областном (итоговом) конкурсе</vt:lpstr>
      <vt:lpstr>Региональный этап Фестиваля 17 ноября 2016 год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 фестиваль творчества детей-инвалидов Ленинградской области  в 2016 году.</dc:title>
  <dc:creator>ТАТЬЯНА</dc:creator>
  <cp:lastModifiedBy>ТАТЬЯНА</cp:lastModifiedBy>
  <cp:revision>1</cp:revision>
  <dcterms:created xsi:type="dcterms:W3CDTF">2016-12-05T08:33:45Z</dcterms:created>
  <dcterms:modified xsi:type="dcterms:W3CDTF">2016-12-05T08:38:27Z</dcterms:modified>
</cp:coreProperties>
</file>