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69" r:id="rId4"/>
    <p:sldId id="268" r:id="rId5"/>
    <p:sldId id="262" r:id="rId6"/>
    <p:sldId id="265" r:id="rId7"/>
    <p:sldId id="270" r:id="rId8"/>
    <p:sldId id="259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7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24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191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507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92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5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9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50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9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700E9-06B3-4067-AF07-DA1CC4CB54D4}" type="datetimeFigureOut">
              <a:rPr lang="ru-RU" smtClean="0"/>
              <a:t>25.01.2022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0B40E-9900-46FA-90ED-00CD7A03F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64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1018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4763" y="5527820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</a:rPr>
              <a:t>Подготовила:</a:t>
            </a:r>
          </a:p>
          <a:p>
            <a:pPr algn="r"/>
            <a:r>
              <a:rPr lang="ru-RU" sz="2800" b="1" dirty="0" smtClean="0">
                <a:solidFill>
                  <a:srgbClr val="FF0000"/>
                </a:solidFill>
              </a:rPr>
              <a:t>Воспитатель Баринова Екатерина Александровна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58020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1999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5908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На память о всех погибших в годы войны обучающиеся 5А класса поставили маленькую огонек-свечу, в знак того, что наши сердца , тоже будут помнить подвиг ленинградцев.</a:t>
            </a:r>
            <a:endParaRPr lang="ru-RU" sz="36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7131" y="2387600"/>
            <a:ext cx="6336669" cy="4356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87600"/>
            <a:ext cx="33528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5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41"/>
            <a:ext cx="12192000" cy="685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691" y="0"/>
            <a:ext cx="12316691" cy="69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5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73" y="1690688"/>
            <a:ext cx="4176122" cy="42797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«ЛЕНИНГРАД»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911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1999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Calibri"/>
              </a:rPr>
              <a:t>Наступила холодная зима…..Наступили страшные блокадные дни…..</a:t>
            </a:r>
            <a:br>
              <a:rPr lang="ru-RU" sz="3600" dirty="0">
                <a:solidFill>
                  <a:prstClr val="black"/>
                </a:solidFill>
                <a:latin typeface="Calibri"/>
              </a:rPr>
            </a:br>
            <a:r>
              <a:rPr lang="ru-RU" sz="3600" dirty="0">
                <a:solidFill>
                  <a:prstClr val="black"/>
                </a:solidFill>
                <a:latin typeface="Calibri"/>
              </a:rPr>
              <a:t>Их было 900…это почти 2,5 года….Жителям города нужно было пережить 3 холодных зимы.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1469" y="2185842"/>
            <a:ext cx="3350095" cy="4466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6636" y="2200708"/>
            <a:ext cx="3338946" cy="4451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064" y="2200708"/>
            <a:ext cx="3366654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9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872" y="0"/>
            <a:ext cx="7703127" cy="696883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5458690" cy="696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25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8439" y="374073"/>
            <a:ext cx="6483561" cy="61492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08709" y="0"/>
            <a:ext cx="10515600" cy="1325563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…</a:t>
            </a:r>
            <a: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Но самый сильный голод был, когда</a:t>
            </a:r>
            <a:b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Хлеб мы по два, три дня не получали.</a:t>
            </a:r>
            <a:b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Мы понимали, что война – это беда,</a:t>
            </a:r>
            <a:b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Но каждый день с надеждой хлеба ждали.</a:t>
            </a:r>
            <a:br>
              <a:rPr lang="ru-RU" sz="3200" b="1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" y="2307203"/>
            <a:ext cx="5473715" cy="41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9657"/>
            <a:ext cx="12191999" cy="68776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162843"/>
            <a:ext cx="10515600" cy="1325563"/>
          </a:xfrm>
        </p:spPr>
        <p:txBody>
          <a:bodyPr>
            <a:normAutofit fontScale="9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Дорога Жизни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Настоящим «пульсом» блокадного города была Дорога Жизни. Летом это был водный путь по акватории Ладожского озера, а зимой эту роль исполняла его замерзшая поверхность. Судоходство продолжалось до тех пор, пока толщина льда сделала невозможным проход судов.</a:t>
            </a:r>
            <a:b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77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1999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Игра-эстафета – «Передай Лекарства»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419" y="2102716"/>
            <a:ext cx="2896359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02716"/>
            <a:ext cx="3131127" cy="435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31" y="2102716"/>
            <a:ext cx="25428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85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0"/>
            <a:ext cx="12191999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+mn-lt"/>
              </a:rPr>
              <a:t>Задача обучающихся 5А класса доставить медикаменты в целости и сохранности.</a:t>
            </a:r>
            <a:endParaRPr lang="ru-RU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266" y="2116571"/>
            <a:ext cx="3263503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9491" y="2116571"/>
            <a:ext cx="3325091" cy="4433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933" y="2105292"/>
            <a:ext cx="3923867" cy="444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22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66</Words>
  <Application>Microsoft Office PowerPoint</Application>
  <PresentationFormat>Широкоэкранный</PresentationFormat>
  <Paragraphs>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«ЛЕНИНГРАД»</vt:lpstr>
      <vt:lpstr>Наступила холодная зима…..Наступили страшные блокадные дни….. Их было 900…это почти 2,5 года….Жителям города нужно было пережить 3 холодных зимы.</vt:lpstr>
      <vt:lpstr>Презентация PowerPoint</vt:lpstr>
      <vt:lpstr>   …Но самый сильный голод был, когда Хлеб мы по два, три дня не получали. Мы понимали, что война – это беда, Но каждый день с надеждой хлеба ждали. </vt:lpstr>
      <vt:lpstr>Дорога Жизни Настоящим «пульсом» блокадного города была Дорога Жизни. Летом это был водный путь по акватории Ладожского озера, а зимой эту роль исполняла его замерзшая поверхность. Судоходство продолжалось до тех пор, пока толщина льда сделала невозможным проход судов.  </vt:lpstr>
      <vt:lpstr>Игра-эстафета – «Передай Лекарства»</vt:lpstr>
      <vt:lpstr>Задача обучающихся 5А класса доставить медикаменты в целости и сохранности.</vt:lpstr>
      <vt:lpstr>На память о всех погибших в годы войны обучающиеся 5А класса поставили маленькую огонек-свечу, в знак того, что наши сердца , тоже будут помнить подвиг ленинградцев.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2022-01-25T19:07:37Z</dcterms:created>
  <dcterms:modified xsi:type="dcterms:W3CDTF">2022-01-25T19:48:41Z</dcterms:modified>
</cp:coreProperties>
</file>