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3" r:id="rId4"/>
    <p:sldId id="264" r:id="rId5"/>
    <p:sldId id="268" r:id="rId6"/>
    <p:sldId id="269" r:id="rId7"/>
    <p:sldId id="272" r:id="rId8"/>
    <p:sldId id="265" r:id="rId9"/>
    <p:sldId id="266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BA5"/>
    <a:srgbClr val="6E558D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A02-D28B-4D41-9756-B65D11236665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D6-F686-45B0-A374-59621B28C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764704"/>
            <a:ext cx="770485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052736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«Правописание парных звонких и глухих согласных </a:t>
            </a:r>
          </a:p>
          <a:p>
            <a:pPr algn="ctr"/>
            <a:r>
              <a:rPr lang="ru-RU" sz="4000" b="1" dirty="0" smtClean="0"/>
              <a:t>на конце и в середине слова»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75656" y="908720"/>
          <a:ext cx="6768752" cy="3992466"/>
        </p:xfrm>
        <a:graphic>
          <a:graphicData uri="http://schemas.openxmlformats.org/drawingml/2006/table">
            <a:tbl>
              <a:tblPr/>
              <a:tblGrid>
                <a:gridCol w="1388816"/>
                <a:gridCol w="5379936"/>
              </a:tblGrid>
              <a:tr h="665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Б-П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голу_ь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ru-RU" sz="3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укро</a:t>
                      </a: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_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В-Ф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Клю_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3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ru-RU" sz="3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шар</a:t>
                      </a: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_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Г-К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Сне_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</a:t>
                      </a:r>
                      <a:r>
                        <a:rPr lang="ru-RU" sz="3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галсту</a:t>
                      </a: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_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Д-Т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Выхо_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3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самолё</a:t>
                      </a: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_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Ж-Ш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Руба__ка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ru-RU" sz="3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ло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_ка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З-С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>
                          <a:latin typeface="Times New Roman"/>
                          <a:ea typeface="Calibri"/>
                          <a:cs typeface="Times New Roman"/>
                        </a:rPr>
                        <a:t>Расска_</a:t>
                      </a: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ru-RU" sz="3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глобу_</a:t>
                      </a:r>
                      <a:r>
                        <a:rPr lang="ru-RU" sz="32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07904" y="980728"/>
            <a:ext cx="28803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3645024"/>
            <a:ext cx="288032" cy="4404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Ж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924944"/>
            <a:ext cx="28803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2348880"/>
            <a:ext cx="28803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1628800"/>
            <a:ext cx="28803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2348880"/>
            <a:ext cx="288032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2996952"/>
            <a:ext cx="28803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3645024"/>
            <a:ext cx="28803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Ш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1700808"/>
            <a:ext cx="28803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980728"/>
            <a:ext cx="288032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1960" y="4293096"/>
            <a:ext cx="288032" cy="4404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4293096"/>
            <a:ext cx="288032" cy="4404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260648"/>
            <a:ext cx="684076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Фронтальная работа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 работа</a:t>
            </a:r>
            <a:endParaRPr lang="ru-RU" dirty="0"/>
          </a:p>
        </p:txBody>
      </p:sp>
      <p:pic>
        <p:nvPicPr>
          <p:cNvPr id="3" name="Рисунок 2" descr="https://ds03.infourok.ru/uploads/ex/07ab/00010592-7c1dc172/img14.jpg"/>
          <p:cNvPicPr/>
          <p:nvPr/>
        </p:nvPicPr>
        <p:blipFill>
          <a:blip r:embed="rId2" cstate="print"/>
          <a:srcRect t="19435" b="21512"/>
          <a:stretch>
            <a:fillRect/>
          </a:stretch>
        </p:blipFill>
        <p:spPr bwMode="auto">
          <a:xfrm>
            <a:off x="755576" y="1484784"/>
            <a:ext cx="763284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427984" y="3861048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ycast.ru/uploads/2014/10/04/10084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40960" cy="65253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26 октября.</a:t>
            </a:r>
          </a:p>
          <a:p>
            <a:pPr algn="ctr"/>
            <a:r>
              <a:rPr lang="ru-RU" sz="5400" b="1" dirty="0" smtClean="0"/>
              <a:t>Классная работа.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476672"/>
            <a:ext cx="4248472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err="1" smtClean="0">
                <a:solidFill>
                  <a:schemeClr val="tx1"/>
                </a:solidFill>
              </a:rPr>
              <a:t>ло-_ка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132856"/>
            <a:ext cx="4248472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err="1" smtClean="0">
                <a:solidFill>
                  <a:schemeClr val="tx1"/>
                </a:solidFill>
              </a:rPr>
              <a:t>д-т</a:t>
            </a:r>
            <a:r>
              <a:rPr lang="ru-RU" sz="7200" b="1" dirty="0" smtClean="0">
                <a:solidFill>
                  <a:schemeClr val="tx1"/>
                </a:solidFill>
              </a:rPr>
              <a:t> ?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www.playcast.ru/uploads/2017/02/24/217790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92896"/>
            <a:ext cx="4887257" cy="3645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3933056"/>
            <a:ext cx="4248472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ло</a:t>
            </a:r>
            <a:r>
              <a:rPr lang="ru-RU" sz="7200" b="1" u="sng" dirty="0" smtClean="0">
                <a:solidFill>
                  <a:schemeClr val="tx1"/>
                </a:solidFill>
              </a:rPr>
              <a:t>д</a:t>
            </a:r>
            <a:r>
              <a:rPr lang="ru-RU" sz="7200" b="1" dirty="0" smtClean="0">
                <a:solidFill>
                  <a:schemeClr val="tx1"/>
                </a:solidFill>
              </a:rPr>
              <a:t>очка</a:t>
            </a:r>
            <a:endParaRPr lang="ru-RU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f.ppt-online.org/files/slide/f/FOwbt0HZ3AB72Ln48rajeX65VKYlWfgqkExIsp/slide-16.jpg"/>
          <p:cNvPicPr>
            <a:picLocks noChangeAspect="1" noChangeArrowheads="1"/>
          </p:cNvPicPr>
          <p:nvPr/>
        </p:nvPicPr>
        <p:blipFill>
          <a:blip r:embed="rId2" cstate="print"/>
          <a:srcRect b="30140"/>
          <a:stretch>
            <a:fillRect/>
          </a:stretch>
        </p:blipFill>
        <p:spPr bwMode="auto">
          <a:xfrm>
            <a:off x="755576" y="1628800"/>
            <a:ext cx="7431073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76672"/>
            <a:ext cx="4248472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err="1" smtClean="0">
                <a:solidFill>
                  <a:schemeClr val="tx1"/>
                </a:solidFill>
              </a:rPr>
              <a:t>гри_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204864"/>
            <a:ext cx="4248472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err="1" smtClean="0">
                <a:solidFill>
                  <a:schemeClr val="tx1"/>
                </a:solidFill>
              </a:rPr>
              <a:t>б-п</a:t>
            </a:r>
            <a:r>
              <a:rPr lang="ru-RU" sz="9600" b="1" dirty="0" smtClean="0">
                <a:solidFill>
                  <a:schemeClr val="tx1"/>
                </a:solidFill>
              </a:rPr>
              <a:t>?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nachalo4ka.ru/wp-content/uploads/2014/08/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3456384" cy="38279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35696" y="4221088"/>
            <a:ext cx="4248472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гри</a:t>
            </a:r>
            <a:r>
              <a:rPr lang="ru-RU" sz="9600" b="1" u="sng" dirty="0" smtClean="0">
                <a:solidFill>
                  <a:schemeClr val="tx1"/>
                </a:solidFill>
              </a:rPr>
              <a:t>б</a:t>
            </a:r>
            <a:r>
              <a:rPr lang="ru-RU" sz="9600" b="1" dirty="0" smtClean="0">
                <a:solidFill>
                  <a:schemeClr val="tx1"/>
                </a:solidFill>
              </a:rPr>
              <a:t>ы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2.infourok.ru/uploads/ex/086b/00007d9a-7504058c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416824" cy="5562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f.ppt-online.org/files/slide/f/FOwbt0HZ3AB72Ln48rajeX65VKYlWfgqkExIsp/slide-16.jpg"/>
          <p:cNvPicPr>
            <a:picLocks noChangeAspect="1" noChangeArrowheads="1"/>
          </p:cNvPicPr>
          <p:nvPr/>
        </p:nvPicPr>
        <p:blipFill>
          <a:blip r:embed="rId2" cstate="print"/>
          <a:srcRect b="30140"/>
          <a:stretch>
            <a:fillRect/>
          </a:stretch>
        </p:blipFill>
        <p:spPr bwMode="auto">
          <a:xfrm>
            <a:off x="539552" y="1988840"/>
            <a:ext cx="2044976" cy="1070068"/>
          </a:xfrm>
          <a:prstGeom prst="rect">
            <a:avLst/>
          </a:prstGeom>
          <a:noFill/>
        </p:spPr>
      </p:pic>
      <p:pic>
        <p:nvPicPr>
          <p:cNvPr id="3" name="Picture 2" descr="https://ds02.infourok.ru/uploads/ex/086b/00007d9a-7504058c/img7.jpg"/>
          <p:cNvPicPr>
            <a:picLocks noChangeAspect="1" noChangeArrowheads="1"/>
          </p:cNvPicPr>
          <p:nvPr/>
        </p:nvPicPr>
        <p:blipFill>
          <a:blip r:embed="rId3" cstate="print"/>
          <a:srcRect l="24242" r="15152"/>
          <a:stretch>
            <a:fillRect/>
          </a:stretch>
        </p:blipFill>
        <p:spPr bwMode="auto">
          <a:xfrm>
            <a:off x="1907704" y="980728"/>
            <a:ext cx="1440160" cy="1638182"/>
          </a:xfrm>
          <a:prstGeom prst="rect">
            <a:avLst/>
          </a:prstGeom>
          <a:noFill/>
        </p:spPr>
      </p:pic>
      <p:pic>
        <p:nvPicPr>
          <p:cNvPr id="4" name="Picture 2" descr="http://cf.ppt-online.org/files/slide/f/FOwbt0HZ3AB72Ln48rajeX65VKYlWfgqkExIsp/slide-16.jpg"/>
          <p:cNvPicPr>
            <a:picLocks noChangeAspect="1" noChangeArrowheads="1"/>
          </p:cNvPicPr>
          <p:nvPr/>
        </p:nvPicPr>
        <p:blipFill>
          <a:blip r:embed="rId2" cstate="print"/>
          <a:srcRect l="35212" b="30140"/>
          <a:stretch>
            <a:fillRect/>
          </a:stretch>
        </p:blipFill>
        <p:spPr bwMode="auto">
          <a:xfrm>
            <a:off x="2555776" y="1916832"/>
            <a:ext cx="1324896" cy="1070068"/>
          </a:xfrm>
          <a:prstGeom prst="rect">
            <a:avLst/>
          </a:prstGeom>
          <a:noFill/>
        </p:spPr>
      </p:pic>
      <p:pic>
        <p:nvPicPr>
          <p:cNvPr id="6" name="Picture 2" descr="https://ds02.infourok.ru/uploads/ex/086b/00007d9a-7504058c/img7.jpg"/>
          <p:cNvPicPr>
            <a:picLocks noChangeAspect="1" noChangeArrowheads="1"/>
          </p:cNvPicPr>
          <p:nvPr/>
        </p:nvPicPr>
        <p:blipFill>
          <a:blip r:embed="rId3" cstate="print"/>
          <a:srcRect l="24242" r="15152"/>
          <a:stretch>
            <a:fillRect/>
          </a:stretch>
        </p:blipFill>
        <p:spPr bwMode="auto">
          <a:xfrm>
            <a:off x="3275856" y="980728"/>
            <a:ext cx="1440160" cy="1638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clipartpanda.com/yellow-butterfly-clipart-butterfly_yel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862926" cy="1922805"/>
          </a:xfrm>
          <a:prstGeom prst="rect">
            <a:avLst/>
          </a:prstGeom>
          <a:noFill/>
        </p:spPr>
      </p:pic>
      <p:pic>
        <p:nvPicPr>
          <p:cNvPr id="3" name="Picture 2" descr="http://images.clipartpanda.com/yellow-butterfly-clipart-butterfly_yel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149080"/>
            <a:ext cx="2862926" cy="1922805"/>
          </a:xfrm>
          <a:prstGeom prst="rect">
            <a:avLst/>
          </a:prstGeom>
          <a:noFill/>
        </p:spPr>
      </p:pic>
      <p:pic>
        <p:nvPicPr>
          <p:cNvPr id="4" name="Picture 2" descr="http://images.clipartpanda.com/yellow-butterfly-clipart-butterfly_yel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73016"/>
            <a:ext cx="2862926" cy="1922805"/>
          </a:xfrm>
          <a:prstGeom prst="rect">
            <a:avLst/>
          </a:prstGeom>
          <a:noFill/>
        </p:spPr>
      </p:pic>
      <p:pic>
        <p:nvPicPr>
          <p:cNvPr id="5" name="Picture 2" descr="http://images.clipartpanda.com/yellow-butterfly-clipart-butterfly_yel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2862926" cy="1922805"/>
          </a:xfrm>
          <a:prstGeom prst="rect">
            <a:avLst/>
          </a:prstGeom>
          <a:noFill/>
        </p:spPr>
      </p:pic>
      <p:pic>
        <p:nvPicPr>
          <p:cNvPr id="6" name="Picture 2" descr="http://images.clipartpanda.com/yellow-butterfly-clipart-butterfly_yel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2862926" cy="1922805"/>
          </a:xfrm>
          <a:prstGeom prst="rect">
            <a:avLst/>
          </a:prstGeom>
          <a:noFill/>
        </p:spPr>
      </p:pic>
      <p:pic>
        <p:nvPicPr>
          <p:cNvPr id="7" name="Picture 2" descr="http://images.clipartpanda.com/yellow-butterfly-clipart-butterfly_yel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80728"/>
            <a:ext cx="2862926" cy="19228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2" y="908720"/>
            <a:ext cx="5760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Б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1124744"/>
            <a:ext cx="6480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П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429000"/>
            <a:ext cx="5760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Г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3573016"/>
            <a:ext cx="5760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84368" y="4941168"/>
            <a:ext cx="5760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Ф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4869160"/>
            <a:ext cx="5760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В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4221088"/>
            <a:ext cx="5760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Ж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221088"/>
            <a:ext cx="5760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Ш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1916832"/>
            <a:ext cx="5760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Д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1916832"/>
            <a:ext cx="5760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Т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16216" y="1628800"/>
            <a:ext cx="5760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З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668344" y="2060848"/>
            <a:ext cx="57606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С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СПОСОБЫ ПРОВЕРКИ</a:t>
            </a:r>
            <a:endParaRPr lang="ru-RU" b="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115616" y="1412776"/>
            <a:ext cx="34563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Один    много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ле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- ле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907704" y="2636912"/>
            <a:ext cx="48245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Называем ласково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предмет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бра</a:t>
            </a:r>
            <a:r>
              <a:rPr lang="ru-RU" sz="3200" u="sng" dirty="0" smtClean="0"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-   бра</a:t>
            </a:r>
            <a:r>
              <a:rPr kumimoji="0" lang="ru-RU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ик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139952" y="4365104"/>
            <a:ext cx="48245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оворим нет</a:t>
            </a:r>
            <a:r>
              <a:rPr kumimoji="0" lang="ru-RU" sz="32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ру</a:t>
            </a:r>
            <a:r>
              <a:rPr kumimoji="0" lang="ru-RU" sz="32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-  нет </a:t>
            </a: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дру</a:t>
            </a:r>
            <a:r>
              <a:rPr lang="ru-RU" sz="3200" u="sng" dirty="0" smtClean="0">
                <a:ea typeface="Calibri" pitchFamily="34" charset="0"/>
                <a:cs typeface="Times New Roman" pitchFamily="18" charset="0"/>
              </a:rPr>
              <a:t>г</a:t>
            </a: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/>
      <p:bldP spid="24579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113</Words>
  <Application>Microsoft Office PowerPoint</Application>
  <PresentationFormat>Экран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СПОСОБЫ ПРОВЕРКИ</vt:lpstr>
      <vt:lpstr>Слайд 10</vt:lpstr>
      <vt:lpstr>Самостоятельная  работа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Microsoft Office</cp:lastModifiedBy>
  <cp:revision>30</cp:revision>
  <dcterms:created xsi:type="dcterms:W3CDTF">2013-07-29T17:42:42Z</dcterms:created>
  <dcterms:modified xsi:type="dcterms:W3CDTF">2017-10-26T02:59:47Z</dcterms:modified>
</cp:coreProperties>
</file>