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11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74-FF6C-405F-A065-B261201A7DBA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CEB1-057D-4F57-8C2B-1329B33CD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2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74-FF6C-405F-A065-B261201A7DBA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CEB1-057D-4F57-8C2B-1329B33CD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2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74-FF6C-405F-A065-B261201A7DBA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CEB1-057D-4F57-8C2B-1329B33CD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4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74-FF6C-405F-A065-B261201A7DBA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CEB1-057D-4F57-8C2B-1329B33CD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7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74-FF6C-405F-A065-B261201A7DBA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CEB1-057D-4F57-8C2B-1329B33CD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74-FF6C-405F-A065-B261201A7DBA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CEB1-057D-4F57-8C2B-1329B33CD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7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74-FF6C-405F-A065-B261201A7DBA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CEB1-057D-4F57-8C2B-1329B33CD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74-FF6C-405F-A065-B261201A7DBA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CEB1-057D-4F57-8C2B-1329B33CD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5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74-FF6C-405F-A065-B261201A7DBA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CEB1-057D-4F57-8C2B-1329B33CD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1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74-FF6C-405F-A065-B261201A7DBA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CEB1-057D-4F57-8C2B-1329B33CD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7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74-FF6C-405F-A065-B261201A7DBA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CEB1-057D-4F57-8C2B-1329B33CD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0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3A974-FF6C-405F-A065-B261201A7DBA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CEB1-057D-4F57-8C2B-1329B33CD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1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1891"/>
            <a:ext cx="9144000" cy="4987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ЛО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Сланцевская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– интернат»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509" y="1357745"/>
            <a:ext cx="11333017" cy="459971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методический проект по теме: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«Приёмы развития и коррекции мелкой моторики и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у младших школьников через различные виды деятельности»</a:t>
            </a:r>
          </a:p>
          <a:p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Клюкина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Михайловна, </a:t>
            </a:r>
          </a:p>
          <a:p>
            <a:pPr algn="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403" y="4059384"/>
            <a:ext cx="2881749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372" y="380891"/>
            <a:ext cx="5296451" cy="3024461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ручного труда: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сминание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пальцами комочков из бумаги;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конструирование из палочек, полосок бумаги;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обрывание бумаги разной плотности и  фактуры;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лепка из пластилина;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 аппликаций;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нитками;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плетение из бумаги;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оригами;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симметричное вырезание;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развязывание и завязывание бантов, узлов;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работы ножницами.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8203" y="939110"/>
            <a:ext cx="3476735" cy="2360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6855" y="1180735"/>
            <a:ext cx="3429004" cy="1829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229" y="3866953"/>
            <a:ext cx="3257550" cy="2334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7385" y="3906367"/>
            <a:ext cx="3257550" cy="2255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5265" y="3769207"/>
            <a:ext cx="3257550" cy="2529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1729" y="3797783"/>
            <a:ext cx="3257550" cy="2472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1684" y="3895283"/>
            <a:ext cx="3257550" cy="22776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62697" y="894213"/>
            <a:ext cx="3024459" cy="1997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44024" y="4028286"/>
            <a:ext cx="325755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864" y="365119"/>
            <a:ext cx="4172989" cy="231157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рисования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рисования:</a:t>
            </a:r>
            <a:b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методом тычка;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оригами;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восковыми мелками и акварелью;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рисование ниточкой («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Ниткопись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рисование по клеточкам.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928" y="3463637"/>
            <a:ext cx="3596643" cy="2521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2636" y="3352806"/>
            <a:ext cx="3596647" cy="274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7759" y="1005521"/>
            <a:ext cx="3262001" cy="1981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5799" y="3886204"/>
            <a:ext cx="3139442" cy="213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280" y="3810006"/>
            <a:ext cx="3139439" cy="228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4718" y="639761"/>
            <a:ext cx="3018164" cy="24688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6444" y="583565"/>
            <a:ext cx="3262000" cy="2825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80119" y="3337564"/>
            <a:ext cx="3383281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365126"/>
            <a:ext cx="3236422" cy="191256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</a:t>
            </a:r>
            <a:b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мозаика;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мелкий конструктор;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счётные палочки;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шнуровки;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с бусинами;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выкладывание контуров, фигур.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2796" y="3318164"/>
            <a:ext cx="4336472" cy="2255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1414" y="977814"/>
            <a:ext cx="3475354" cy="2249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7440" y="3779520"/>
            <a:ext cx="3200400" cy="246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3683" y="1005523"/>
            <a:ext cx="3475354" cy="2194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1563" y="868363"/>
            <a:ext cx="3475354" cy="2468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7239" y="3672840"/>
            <a:ext cx="3200401" cy="2682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43683" y="1036003"/>
            <a:ext cx="3475354" cy="2133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4159" y="3901440"/>
            <a:ext cx="3200401" cy="22250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64879" y="3931921"/>
            <a:ext cx="3200402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12" y="365125"/>
            <a:ext cx="8528858" cy="194558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по развитию мелкой моторики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придерживались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правил: 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подбирали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их постепенно возрастающей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учитывались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особенности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развития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возможности,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проводили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регламент, чтобы не вызвать переутомления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интерес к упражнениям и заданиям, превратив их в занимательную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5334" y="3323706"/>
            <a:ext cx="3962400" cy="2313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200" y="3337560"/>
            <a:ext cx="39624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4375" y="3104718"/>
            <a:ext cx="3962398" cy="27516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5753" y="3199016"/>
            <a:ext cx="3962401" cy="2563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8491" y="3153295"/>
            <a:ext cx="3962400" cy="2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502" y="432485"/>
            <a:ext cx="10583488" cy="11615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повысился интерес к различным упражнениям, играм для развития мелкой моторики рук. Они с удовольствием используют в своей деятельности пальчиковые игры. Улучшилось качество письма. Повысилась речевая активность.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422" y="2606039"/>
            <a:ext cx="4419600" cy="2987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0123" y="2457796"/>
            <a:ext cx="4419601" cy="32835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2839" y="2423163"/>
            <a:ext cx="441960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2320" y="365125"/>
            <a:ext cx="536448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СПАСИБО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3481" y="1081724"/>
            <a:ext cx="5029837" cy="3596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7998" y="1188405"/>
            <a:ext cx="5029836" cy="3383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4744" y="2201704"/>
            <a:ext cx="4649152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8" y="315309"/>
            <a:ext cx="8479938" cy="5808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 ребенка находится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кончиках его пальцев.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пальчиками развивают мозг  ребёнка, стимулируют развитие речи, творческие способности, фантазию дошкольника, они способны улучшить произношение многих звуков. Чем лучше работают пальцы и вся кисть, тем лучше говорит ребёнок. Уже давно ни для кого не секрет, что развитие мелкой моторики (гибкости и точности движений пальцев рук) и тактильной чувствительности - мощный стимул развития у детей восприятия, внимания, памяти, мышления и речи.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Дети, у которых лучше развиты мелкие движения рук, имеют более развитый мозг, особенно те его отделы, которые отвечают за речь. Пальцы рук наделены большим количеством рецепторов, посылающих импульсы в центральную нервную систему человека. Поэтому очень важно уже с самого раннего возраста развивать у ребёнка мелкую моторику.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3234" y="1842658"/>
            <a:ext cx="5070765" cy="28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62642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причин, затрудняющих формирование у детей с умственной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отсталостью (интеллектуальными нарушениями)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двигательных умений и навыков, являются нарушения моторики, которые в свою очередь отрицательно сказываются не только на физическом развитии, но и на социализации личности, развитии познавательной, трудовой и творческой деятельности, последующей адаптацией в обществе.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Наибольшие трудности обучающиеся испытывают при выполнении заданий, связанных с точной координацией мелких движений пальцев рук. В свою очередь, это негативно сказывается на овладении письмом.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 2020 года – май  2022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обучающиеся, родители.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недостатков развития мелкой моторики и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у младших школьников через различные виды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проекта: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у младших школьников.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проекта: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игры и упражнения, направленные на развитие мелкой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и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у младших школьников.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8048" y="1828802"/>
            <a:ext cx="5457828" cy="32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076" y="365124"/>
            <a:ext cx="7584199" cy="589378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роанализировать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аспекты проблемы развития мелкой моторики в работах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подобрать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специальных заданий, игр и упражнений развивающих мелкую моторику младших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переключаемость с одного вида движения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тактильную чувствительность и умение оперировать мелкими предметами;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изобразительные и графические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двигательную память, произвольность и точность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азработать рекомендации для родителей по коррекции мелкой моторики.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интереса к выполнению упражнений по развитию мелкой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продолжать выполнение поставленной задачи, контролировать свои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глазомера, точности движений пальцев рук, что в дальнейшем облегчит овладение навыком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речи детей, мышления, познавательного интереса, творчества, воображения;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заинтересованность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совершенствовании мелкой моторики детей в быту дома, пополнение их знаний по данной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0936" y="1728790"/>
            <a:ext cx="5000623" cy="33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138" y="365124"/>
            <a:ext cx="7504387" cy="603567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этап- подготовительный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проекта и его разработка.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научно-практических и методических источников по данной проблеме.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методического материала по теме.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работы по развитию мелкой моторики рук у детей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развития мелкой моторики и координации движений.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проведение консультаций для родителей, игровых упражнений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Этап-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выстраивалась в двух направлениях: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 - в специально организованной деятельности, в совместной деятельности воспитателя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– посредством проведения педагогической работы с родителями, вовлечения родителей в единое пространство «семья – школа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этап-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уровня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развития мелкой моторики и координации движений рук.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 для родителей по развитию мелкой моторики рук.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8224" y="1448952"/>
            <a:ext cx="5457825" cy="38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615205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</a:t>
            </a:r>
            <a:b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этап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ведущей руки ребенка и для выявления уровня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мелкой моторики пальцев и кистей рук.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на начало реализации проекта показали, что все обучающиеся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развития мелкой моторики. Это свидетельствует о недостаточной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двигательного компонента навыка графической деятельности, а также о низком развитии произвольной регуляции и контроля за выполнением движений, требующих точности и достаточной производительности. Такие показатели мелкой моторики могут оказаться недостаточными для успешного овладения основными навыками учебной деятельности в начальной школе. Данные выводы подтверждают наличие актуальности проблемы в развитии мелкой моторики у обучающихся.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7667" y="1098936"/>
            <a:ext cx="3984627" cy="2457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8377" y="1581579"/>
            <a:ext cx="3931197" cy="2415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67651" y="3319549"/>
            <a:ext cx="3713018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21" y="365125"/>
            <a:ext cx="3712779" cy="567306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Коррекционный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Реализация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в течение учебного года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урок максимально допустимо включаются специально подобранные по тематике игры, упражнения и задания, направленные на повышение уровня развития мелкой моторики. Проект предусматривает следующие направления работы на уроках: пальчиковая гимнастика и пальчиковый массаж; развитие графической моторики; использование различных предметов для развития мелкой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1426" y="1739900"/>
            <a:ext cx="5178423" cy="2428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2282" y="1658608"/>
            <a:ext cx="5240135" cy="3086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3786" y="2188590"/>
            <a:ext cx="52578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46" y="331077"/>
            <a:ext cx="6321971" cy="3200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русского языка и математики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графической моторики: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триховка в разных направлениях;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упражнение «Дорожки»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обведение контуров;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рисование по опорным точкам, пунктирным линиям;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раскрашивание картинки;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узоров по клеточкам;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дорисовывание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недостающих элементов фигур.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0897" y="961699"/>
            <a:ext cx="3812298" cy="2551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62129" y="986826"/>
            <a:ext cx="4209390" cy="2897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924" y="3350176"/>
            <a:ext cx="2771773" cy="2586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5054" y="3929556"/>
            <a:ext cx="3097926" cy="2301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4840" y="3757615"/>
            <a:ext cx="3600446" cy="26003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5123" y="4171954"/>
            <a:ext cx="2714627" cy="2200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2563" y="4014790"/>
            <a:ext cx="294322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21194" cy="22923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чтения:</a:t>
            </a:r>
            <a:b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букв из пластилина;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букв из счётных палочек;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картинки по частям в соответствии с прочитанным.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9494" y="3236702"/>
            <a:ext cx="3829051" cy="2670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0335" y="3237479"/>
            <a:ext cx="3829055" cy="2669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0092" y="1105931"/>
            <a:ext cx="3793521" cy="2594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4574" y="1160379"/>
            <a:ext cx="3793524" cy="2486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6036" y="3540599"/>
            <a:ext cx="3457579" cy="24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71</Words>
  <Application>Microsoft Office PowerPoint</Application>
  <PresentationFormat>Произвольный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ГБОУ ЛО «Сланцевская школа – интернат»</vt:lpstr>
      <vt:lpstr>Ум ребенка находится на кончиках его пальцев. В.А. Сухомлинский   Игры с пальчиками развивают мозг  ребёнка, стимулируют развитие речи, творческие способности, фантазию дошкольника, они способны улучшить произношение многих звуков. Чем лучше работают пальцы и вся кисть, тем лучше говорит ребёнок. Уже давно ни для кого не секрет, что развитие мелкой моторики (гибкости и точности движений пальцев рук) и тактильной чувствительности - мощный стимул развития у детей восприятия, внимания, памяти, мышления и речи.     Дети, у которых лучше развиты мелкие движения рук, имеют более развитый мозг, особенно те его отделы, которые отвечают за речь. Пальцы рук наделены большим количеством рецепторов, посылающих импульсы в центральную нервную систему человека. Поэтому очень важно уже с самого раннего возраста развивать у ребёнка мелкую моторику.  </vt:lpstr>
      <vt:lpstr>Актуальность проекта:         Одной из основных причин, затрудняющих формирование у детей с умственной отсталостью (интеллектуальными нарушениями) двигательных умений и навыков, являются нарушения моторики, которые в свою очередь отрицательно сказываются не только на физическом развитии, но и на социализации личности, развитии познавательной, трудовой и творческой деятельности, последующей адаптацией в обществе.       Наибольшие трудности обучающиеся испытывают при выполнении заданий, связанных с точной координацией мелких движений пальцев рук. В свою очередь, это негативно сказывается на овладении письмом. Вид проекта: практико-ориентированный. Срок реализации проекта:  сентябрь  2020 года – май  2022 года. Участники проекта: учитель, обучающиеся, родители. Цель проекта: Преодоление недостатков развития мелкой моторики и графомоторных навыков у младших школьников через различные виды деятельности. Объект проекта: развитие мелкой моторики и графомоторных навыков у младших школьников. Предмет проекта: задания, игры и упражнения, направленные на развитие мелкой моторики и графомоторных навыков у младших школьников. </vt:lpstr>
      <vt:lpstr>Задачи проекта:  - проанализировать теоретические аспекты проблемы развития мелкой моторики в работах специалистов; - подобрать комплекс специальных заданий, игр и упражнений развивающих мелкую моторику младших школьников; - сформировать переключаемость с одного вида движения на другое; - развивать тактильную чувствительность и умение оперировать мелкими предметами; - развивать изобразительные и графические навыки; - развивать двигательную память, произвольность и точность движений; - разработать рекомендации для родителей по коррекции мелкой моторики. Ожидаемые результаты: - повышение у детей интереса к выполнению упражнений по развитию мелкой моторики; - умение самостоятельно продолжать выполнение поставленной задачи, контролировать свои действия; - развитие глазомера, точности движений пальцев рук, что в дальнейшем облегчит овладение навыком письма; - развитие речи детей, мышления, познавательного интереса, творчества, воображения; - заинтересованность родителей в совершенствовании мелкой моторики детей в быту дома, пополнение их знаний по данной теме. </vt:lpstr>
      <vt:lpstr>                                                Этапы реализации проекта I этап- подготовительный Выбор темы проекта и его разработка. Изучение научно-практических и методических источников по данной проблеме. Подбор методического материала по теме. Разработка системы работы по развитию мелкой моторики рук у детей . Диагностика уровня сформированности навыков развития мелкой моторики и координации движений. Разработка и проведение консультаций для родителей, игровых упражнений с детьми.   II Этап- основной Работа выстраивалась в двух направлениях: С детьми  - в специально организованной деятельности, в совместной деятельности воспитателя и детей. С родителями – посредством проведения педагогической работы с родителями, вовлечения родителей в единое пространство «семья – школа». III этап- заключительный Мониторинг уровня сформированности навыков развития мелкой моторики и координации движений рук. Разработка рекомендаций для родителей по развитию мелкой моторики рук.  </vt:lpstr>
      <vt:lpstr>Реализация проекта:  1. Диагностический этап:  Диагностика для определения ведущей руки ребенка и для выявления уровня сформированности мелкой моторики пальцев и кистей рук.    Результаты диагностики на начало реализации проекта показали, что все обучающиеся имеют низкий уровень развития мелкой моторики. Это свидетельствует о недостаточной сформированности у детей двигательного компонента навыка графической деятельности, а также о низком развитии произвольной регуляции и контроля за выполнением движений, требующих точности и достаточной производительности. Такие показатели мелкой моторики могут оказаться недостаточными для успешного овладения основными навыками учебной деятельности в начальной школе. Данные выводы подтверждают наличие актуальности проблемы в развитии мелкой моторики у обучающихся.   </vt:lpstr>
      <vt:lpstr>2. Коррекционный этап:    Реализация проекта в течение учебного года с обучающимися.   В каждый урок максимально допустимо включаются специально подобранные по тематике игры, упражнения и задания, направленные на повышение уровня развития мелкой моторики. Проект предусматривает следующие направления работы на уроках: пальчиковая гимнастика и пальчиковый массаж; развитие графической моторики; использование различных предметов для развития мелкой моторики и графомоторных навыков. </vt:lpstr>
      <vt:lpstr>На уроках русского языка и математики Развитие графической моторики: - штриховка в разных направлениях; - упражнение «Дорожки» - обведение контуров; - рисование по опорным точкам, пунктирным линиям; - раскрашивание картинки; - рисование узоров по клеточкам; - дорисовывание недостающих элементов фигур.</vt:lpstr>
      <vt:lpstr> На уроках чтения: - лепка букв из пластилина; - выкладывание букв из счётных палочек; - раскрашивание картинки по частям в соответствии с прочитанным.</vt:lpstr>
      <vt:lpstr>На уроках ручного труда:  -  сминание пальцами комочков из бумаги; - конструирование из палочек, полосок бумаги; - обрывание бумаги разной плотности и  фактуры; - лепка из пластилина; - выполнение аппликаций; - работа с нитками; - плетение из бумаги; - оригами; - симметричное вырезание; - развязывание и завязывание бантов, узлов; приёмы работы ножницами.</vt:lpstr>
      <vt:lpstr> На уроках рисования Нетрадиционные техники рисования: - пластилинография; - рисунок методом тычка; - оригами; - рисование восковыми мелками и акварелью; - рисование ниточкой («Ниткопись»); - рисование по клеточкам.</vt:lpstr>
      <vt:lpstr>Пал - мозаика; - мелкий конструктор; - счётные палочки; - пазлы; - шнуровки; - игры с бусинами; - выкладывание контуров, фигур.  </vt:lpstr>
      <vt:lpstr>  В работе по развитию мелкой моторики придерживались некоторых правил:  - задания подбирали с учетом их постепенно возрастающей сложности; - учитывались индивидуальные особенности детей, темп их развития, возможности, настроение; - работу проводили регулярно, систематически; -соблюдали временной регламент, чтобы не вызвать переутомления детей; - повышали у детей интерес к упражнениям и заданиям, превратив их в занимательную игру. </vt:lpstr>
      <vt:lpstr>    Результативность: У детей повысился интерес к различным упражнениям, играм для развития мелкой моторики рук. Они с удовольствием используют в своей деятельности пальчиковые игры. Улучшилось качество письма. Повысилась речевая активность.   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ЛО «Сланцевская школа – интернат»</dc:title>
  <dc:creator>Александр</dc:creator>
  <cp:lastModifiedBy>Админ</cp:lastModifiedBy>
  <cp:revision>38</cp:revision>
  <dcterms:created xsi:type="dcterms:W3CDTF">2021-06-05T03:55:03Z</dcterms:created>
  <dcterms:modified xsi:type="dcterms:W3CDTF">2021-06-18T07:32:51Z</dcterms:modified>
</cp:coreProperties>
</file>