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framepiconline.com/frames/preview/winter/53c3b94547074_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160597" y="706725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Государственное </a:t>
            </a:r>
            <a:r>
              <a:rPr lang="ru-RU" sz="1400" dirty="0"/>
              <a:t>казенное общеобразовательное учреждение Ленинградской области</a:t>
            </a:r>
          </a:p>
          <a:p>
            <a:pPr algn="ctr"/>
            <a:r>
              <a:rPr lang="ru-RU" sz="1400" dirty="0"/>
              <a:t>«Сланцевская школа – интернат, реализующая адаптированные образовательные программы»</a:t>
            </a:r>
          </a:p>
          <a:p>
            <a:pPr algn="ctr"/>
            <a:r>
              <a:rPr lang="ru-RU" sz="1400" dirty="0"/>
              <a:t>ГКОУ ЛО «Сланцевская специальная  школа – интернат</a:t>
            </a:r>
            <a:r>
              <a:rPr lang="ru-RU" sz="1400" dirty="0" smtClean="0"/>
              <a:t>»</a:t>
            </a:r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Экскурсия на ПОЧТУ РОССИИ</a:t>
            </a:r>
          </a:p>
          <a:p>
            <a:pPr algn="ctr"/>
            <a:endParaRPr lang="ru-RU" sz="2400" b="1" dirty="0">
              <a:solidFill>
                <a:schemeClr val="accent6"/>
              </a:solidFill>
            </a:endParaRPr>
          </a:p>
          <a:p>
            <a:pPr algn="ctr"/>
            <a:endParaRPr lang="ru-RU" sz="2400" b="1" dirty="0" smtClean="0">
              <a:solidFill>
                <a:schemeClr val="accent6"/>
              </a:solidFill>
            </a:endParaRPr>
          </a:p>
          <a:p>
            <a:pPr algn="ctr"/>
            <a:r>
              <a:rPr lang="ru-RU" sz="1400" dirty="0"/>
              <a:t>Возрастная категория – 13-14 лет</a:t>
            </a:r>
            <a:br>
              <a:rPr lang="ru-RU" sz="1400" dirty="0"/>
            </a:br>
            <a:r>
              <a:rPr lang="ru-RU" sz="1400" dirty="0"/>
              <a:t>7 класс</a:t>
            </a:r>
            <a:br>
              <a:rPr lang="ru-RU" sz="1400" dirty="0"/>
            </a:br>
            <a:r>
              <a:rPr lang="ru-RU" sz="1400" dirty="0"/>
              <a:t>Подготовила : Лапошко Елена Петровна</a:t>
            </a:r>
            <a:br>
              <a:rPr lang="ru-RU" sz="1400" dirty="0"/>
            </a:br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октябрь 2017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Цель: Познакомить с местонахождением  </a:t>
            </a:r>
            <a:r>
              <a:rPr lang="ru-RU" sz="1400" dirty="0" smtClean="0"/>
              <a:t>Почты  </a:t>
            </a:r>
            <a:r>
              <a:rPr lang="ru-RU" sz="1400" dirty="0"/>
              <a:t>России и его назначением.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6667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ta\Desktop\лена школа\фото 7 класс\проф ориентация\IMG_20171222_143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3"/>
            <a:ext cx="37755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ita\Desktop\лена школа\фото 7 класс\проф ориентация\IMG_20171222_144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33501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fotocom-art.narod.ru/_ld/0/1703422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" y="4572185"/>
            <a:ext cx="2322141" cy="22501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ьная выноска 8"/>
          <p:cNvSpPr/>
          <p:nvPr/>
        </p:nvSpPr>
        <p:spPr>
          <a:xfrm>
            <a:off x="4572000" y="4869160"/>
            <a:ext cx="3839073" cy="1656184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 экскурсию с новогодним настроением!!!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com-art.narod.ru/_ld/0/1703422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93096"/>
            <a:ext cx="2322141" cy="225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Rita\Desktop\лена школа\фото 7 класс\проф ориентация\IMG_20171222_145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0004"/>
            <a:ext cx="3330249" cy="61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611560" y="836712"/>
            <a:ext cx="3456384" cy="3096344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Познакомились с 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местонахождением 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ПОЧТЫ РОССИИ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11560" y="865079"/>
            <a:ext cx="3456384" cy="3096344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Познакомились с 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местонахождением 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ПОЧТЫ РОССИИ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2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com-art.narod.ru/_ld/0/1703422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93096"/>
            <a:ext cx="2322141" cy="225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Rita\Desktop\лена школа\фото 7 класс\проф ориентация\IMG_20171222_145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22" y="260648"/>
            <a:ext cx="4022236" cy="57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611560" y="836712"/>
            <a:ext cx="2304255" cy="2808312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Знакомство с режимом работы и задачами почты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8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com-art.narod.ru/_ld/0/1703422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93096"/>
            <a:ext cx="2322141" cy="225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Rita\Desktop\лена школа\фото 7 класс\проф ориентация\IMG_20171222_145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8477"/>
            <a:ext cx="4691064" cy="62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611559" y="836712"/>
            <a:ext cx="2448273" cy="2808312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Знакомство с правилом </a:t>
            </a:r>
            <a:r>
              <a:rPr lang="ru-RU" dirty="0" err="1" smtClean="0">
                <a:solidFill>
                  <a:schemeClr val="bg1"/>
                </a:solidFill>
              </a:rPr>
              <a:t>подписывания</a:t>
            </a:r>
            <a:r>
              <a:rPr lang="ru-RU" dirty="0" smtClean="0">
                <a:solidFill>
                  <a:schemeClr val="bg1"/>
                </a:solidFill>
              </a:rPr>
              <a:t>  конвертов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  телеграмм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2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com-art.narod.ru/_ld/0/1703422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93096"/>
            <a:ext cx="2322141" cy="225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ьная выноска 4"/>
          <p:cNvSpPr/>
          <p:nvPr/>
        </p:nvSpPr>
        <p:spPr>
          <a:xfrm>
            <a:off x="611559" y="836712"/>
            <a:ext cx="2304255" cy="2808312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Знакомство с банкоматом  ПОЧТА РОССИИ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Rita\Desktop\лена школа\фото 7 класс\проф ориентация\IMG_20171222_145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58" y="117045"/>
            <a:ext cx="4819371" cy="642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3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190184" cy="460644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cs typeface="Aharoni" pitchFamily="2" charset="-79"/>
              </a:rPr>
              <a:t>Во время экскурсии  ребята познакомились с местонахождением ПОЧТЫ РОССИИ. </a:t>
            </a:r>
            <a:br>
              <a:rPr lang="ru-RU" sz="2400" dirty="0" smtClean="0">
                <a:cs typeface="Aharoni" pitchFamily="2" charset="-79"/>
              </a:rPr>
            </a:br>
            <a:r>
              <a:rPr lang="ru-RU" sz="2400" dirty="0">
                <a:cs typeface="Aharoni" pitchFamily="2" charset="-79"/>
              </a:rPr>
              <a:t/>
            </a:r>
            <a:br>
              <a:rPr lang="ru-RU" sz="2400" dirty="0">
                <a:cs typeface="Aharoni" pitchFamily="2" charset="-79"/>
              </a:rPr>
            </a:br>
            <a:r>
              <a:rPr lang="ru-RU" sz="2400" dirty="0" smtClean="0">
                <a:cs typeface="Aharoni" pitchFamily="2" charset="-79"/>
              </a:rPr>
              <a:t>Узнали для чего служит ПОЧТА РОССИИ</a:t>
            </a:r>
            <a:br>
              <a:rPr lang="ru-RU" sz="2400" dirty="0" smtClean="0">
                <a:cs typeface="Aharoni" pitchFamily="2" charset="-79"/>
              </a:rPr>
            </a:br>
            <a:r>
              <a:rPr lang="ru-RU" sz="2400" dirty="0" smtClean="0">
                <a:cs typeface="Aharoni" pitchFamily="2" charset="-79"/>
              </a:rPr>
              <a:t/>
            </a:r>
            <a:br>
              <a:rPr lang="ru-RU" sz="2400" dirty="0" smtClean="0">
                <a:cs typeface="Aharoni" pitchFamily="2" charset="-79"/>
              </a:rPr>
            </a:br>
            <a:r>
              <a:rPr lang="ru-RU" sz="2400" dirty="0" smtClean="0">
                <a:cs typeface="Aharoni" pitchFamily="2" charset="-79"/>
              </a:rPr>
              <a:t>Ознакомились со временем работы и правильным заполнением телеграмм и писем.</a:t>
            </a:r>
            <a:br>
              <a:rPr lang="ru-RU" sz="2400" dirty="0" smtClean="0">
                <a:cs typeface="Aharoni" pitchFamily="2" charset="-79"/>
              </a:rPr>
            </a:br>
            <a:r>
              <a:rPr lang="ru-RU" sz="2400" dirty="0">
                <a:cs typeface="Aharoni" pitchFamily="2" charset="-79"/>
              </a:rPr>
              <a:t/>
            </a:r>
            <a:br>
              <a:rPr lang="ru-RU" sz="2400" dirty="0">
                <a:cs typeface="Aharoni" pitchFamily="2" charset="-79"/>
              </a:rPr>
            </a:br>
            <a:r>
              <a:rPr lang="ru-RU" sz="2400" dirty="0" smtClean="0">
                <a:cs typeface="Aharoni" pitchFamily="2" charset="-79"/>
              </a:rPr>
              <a:t> Узнали для чего нужен банкомат  ПОЧТА РОССИИ</a:t>
            </a:r>
            <a:br>
              <a:rPr lang="ru-RU" sz="2400" dirty="0" smtClean="0">
                <a:cs typeface="Aharoni" pitchFamily="2" charset="-79"/>
              </a:rPr>
            </a:br>
            <a:r>
              <a:rPr lang="ru-RU" sz="2400" dirty="0" smtClean="0">
                <a:cs typeface="Aharoni" pitchFamily="2" charset="-79"/>
              </a:rPr>
              <a:t/>
            </a:r>
            <a:br>
              <a:rPr lang="ru-RU" sz="2400" dirty="0" smtClean="0">
                <a:cs typeface="Aharoni" pitchFamily="2" charset="-79"/>
              </a:rPr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 descr="http://framepiconline.com/frames/preview/winter/53c3b94547074_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9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9144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70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Во время экскурсии  ребята познакомились с местонахождением ПОЧТЫ РОССИИ.   Узнали для чего служит ПОЧТА РОССИИ  Ознакомились со временем работы и правильным заполнением телеграмм и писем.   Узнали для чего нужен банкомат  ПОЧТА РОССИИ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Margo</dc:creator>
  <cp:lastModifiedBy>Rita</cp:lastModifiedBy>
  <cp:revision>10</cp:revision>
  <dcterms:created xsi:type="dcterms:W3CDTF">2018-01-06T12:15:50Z</dcterms:created>
  <dcterms:modified xsi:type="dcterms:W3CDTF">2018-01-10T19:34:35Z</dcterms:modified>
</cp:coreProperties>
</file>