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63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0382-A4EC-4960-9361-50F07761DB80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2EF9B8F-9837-477C-8193-7118A6FE0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3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0382-A4EC-4960-9361-50F07761DB80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EF9B8F-9837-477C-8193-7118A6FE0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58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0382-A4EC-4960-9361-50F07761DB80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EF9B8F-9837-477C-8193-7118A6FE0F5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1338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0382-A4EC-4960-9361-50F07761DB80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EF9B8F-9837-477C-8193-7118A6FE0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796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0382-A4EC-4960-9361-50F07761DB80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EF9B8F-9837-477C-8193-7118A6FE0F5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8978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0382-A4EC-4960-9361-50F07761DB80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EF9B8F-9837-477C-8193-7118A6FE0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750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0382-A4EC-4960-9361-50F07761DB80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9B8F-9837-477C-8193-7118A6FE0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734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0382-A4EC-4960-9361-50F07761DB80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9B8F-9837-477C-8193-7118A6FE0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97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0382-A4EC-4960-9361-50F07761DB80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9B8F-9837-477C-8193-7118A6FE0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73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0382-A4EC-4960-9361-50F07761DB80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EF9B8F-9837-477C-8193-7118A6FE0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991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0382-A4EC-4960-9361-50F07761DB80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2EF9B8F-9837-477C-8193-7118A6FE0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52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0382-A4EC-4960-9361-50F07761DB80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2EF9B8F-9837-477C-8193-7118A6FE0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29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0382-A4EC-4960-9361-50F07761DB80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9B8F-9837-477C-8193-7118A6FE0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71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0382-A4EC-4960-9361-50F07761DB80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9B8F-9837-477C-8193-7118A6FE0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125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0382-A4EC-4960-9361-50F07761DB80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9B8F-9837-477C-8193-7118A6FE0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79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0382-A4EC-4960-9361-50F07761DB80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EF9B8F-9837-477C-8193-7118A6FE0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49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90382-A4EC-4960-9361-50F07761DB80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2EF9B8F-9837-477C-8193-7118A6FE0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6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64182" cy="68122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8245" y="285721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+mn-lt"/>
              </a:rPr>
              <a:t>Экскурсия в СЛАНЦЕВСКИЙ ИСТОРИКО-КРАЕВЕДЧЕСКИЙ МУЗЕЙ-5А КЛАСС</a:t>
            </a:r>
            <a:endParaRPr lang="ru-RU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2142" y="4567955"/>
            <a:ext cx="9144000" cy="1655762"/>
          </a:xfrm>
        </p:spPr>
        <p:txBody>
          <a:bodyPr>
            <a:normAutofit/>
          </a:bodyPr>
          <a:lstStyle/>
          <a:p>
            <a:pPr algn="r"/>
            <a:endParaRPr lang="ru-RU" b="1" dirty="0" smtClean="0"/>
          </a:p>
          <a:p>
            <a:pPr algn="r"/>
            <a:endParaRPr lang="ru-RU" b="1" dirty="0"/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Подготовила: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Воспитатель Баринова Е.А.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68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9183" y="181658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+mn-lt"/>
              </a:rPr>
              <a:t>В 1949 году у нас становится статус города СЛАНЦЫ.</a:t>
            </a:r>
            <a:endParaRPr lang="ru-RU" sz="40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9104" y="2306748"/>
            <a:ext cx="5178580" cy="38839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8523" y="2346402"/>
            <a:ext cx="5133260" cy="384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52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+mn-lt"/>
              </a:rPr>
              <a:t>Макет подвесной дороги СПЗ «СЛАНЦЫ»</a:t>
            </a:r>
            <a:br>
              <a:rPr lang="ru-RU" sz="4000" b="1" dirty="0" smtClean="0">
                <a:latin typeface="+mn-lt"/>
              </a:rPr>
            </a:br>
            <a:r>
              <a:rPr lang="ru-RU" sz="4000" b="1" dirty="0" smtClean="0">
                <a:latin typeface="+mn-lt"/>
              </a:rPr>
              <a:t>Энергетический СЛАНЕЦ.</a:t>
            </a:r>
            <a:endParaRPr lang="ru-RU" sz="40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06655" y="2314778"/>
            <a:ext cx="5192254" cy="389419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72496" y="2899799"/>
            <a:ext cx="4523658" cy="339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09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+mn-lt"/>
              </a:rPr>
              <a:t>«СЛАНЕЦ»- органический камень</a:t>
            </a:r>
            <a:r>
              <a:rPr lang="ru-RU" sz="4000" b="1" dirty="0">
                <a:latin typeface="+mn-lt"/>
              </a:rPr>
              <a:t>.</a:t>
            </a:r>
            <a:r>
              <a:rPr lang="ru-RU" sz="4000" b="1" dirty="0" smtClean="0">
                <a:latin typeface="+mn-lt"/>
              </a:rPr>
              <a:t> Город появился, благодаря этому камню.</a:t>
            </a:r>
            <a:endParaRPr lang="ru-RU" sz="40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08639" y="2877350"/>
            <a:ext cx="4549316" cy="34119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64363" y="2830129"/>
            <a:ext cx="4675238" cy="350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91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2113" y="-187052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Также нам </a:t>
            </a:r>
            <a:br>
              <a:rPr lang="ru-RU" sz="4000" b="1" dirty="0" smtClean="0"/>
            </a:br>
            <a:r>
              <a:rPr lang="ru-RU" sz="4000" b="1" dirty="0" smtClean="0"/>
              <a:t>были открыты двери в другие залы….Выставка художественных картин юных художников.</a:t>
            </a:r>
            <a:endParaRPr lang="ru-RU" sz="4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87" y="2384682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51816" y="2673787"/>
            <a:ext cx="5030839" cy="377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92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+mn-lt"/>
              </a:rPr>
              <a:t>Спасибо за внимание!!!</a:t>
            </a:r>
            <a:endParaRPr lang="ru-RU" sz="40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9202" y="2635212"/>
            <a:ext cx="4352925" cy="326469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39559" y="2634430"/>
            <a:ext cx="4346679" cy="32600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31260" y="2634429"/>
            <a:ext cx="4346679" cy="32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32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717" y="1583812"/>
            <a:ext cx="4148293" cy="552655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5010" y="180412"/>
            <a:ext cx="9144000" cy="1655762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9 апреля 1930г. - рождение города СЛАНЦЫ</a:t>
            </a:r>
            <a:endParaRPr lang="ru-RU" sz="4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4190" y="2274632"/>
            <a:ext cx="5526553" cy="414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39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Сергей </a:t>
            </a:r>
            <a:r>
              <a:rPr lang="ru-RU" b="1" dirty="0" err="1" smtClean="0">
                <a:latin typeface="+mn-lt"/>
              </a:rPr>
              <a:t>Миронович</a:t>
            </a:r>
            <a:r>
              <a:rPr lang="ru-RU" b="1" dirty="0" smtClean="0">
                <a:latin typeface="+mn-lt"/>
              </a:rPr>
              <a:t> Киров – основатель 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г. Сланцы.</a:t>
            </a:r>
            <a:endParaRPr lang="ru-RU" b="1" dirty="0">
              <a:latin typeface="+mn-lt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5594" y="1690688"/>
            <a:ext cx="4197536" cy="5167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50086" y="2336602"/>
            <a:ext cx="5167312" cy="38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6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1934г.- начало строительства первых шахт и предприятий. Кировская Шахта.</a:t>
            </a:r>
            <a:endParaRPr lang="ru-RU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23" y="1690688"/>
            <a:ext cx="2899064" cy="50972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534" y="1690688"/>
            <a:ext cx="8473361" cy="509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32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4435" y="0"/>
            <a:ext cx="8911687" cy="1280890"/>
          </a:xfrm>
        </p:spPr>
        <p:txBody>
          <a:bodyPr/>
          <a:lstStyle/>
          <a:p>
            <a:pPr algn="ctr"/>
            <a:r>
              <a:rPr lang="ru-RU" b="1" dirty="0" err="1" smtClean="0">
                <a:latin typeface="+mn-lt"/>
              </a:rPr>
              <a:t>С.М.Киров</a:t>
            </a:r>
            <a:r>
              <a:rPr lang="ru-RU" b="1" dirty="0" smtClean="0">
                <a:latin typeface="+mn-lt"/>
              </a:rPr>
              <a:t> вместе с комсомольцами.</a:t>
            </a:r>
            <a:endParaRPr lang="ru-RU" b="1" dirty="0"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1685" y="2208758"/>
            <a:ext cx="4824618" cy="36184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2011" y="2218155"/>
            <a:ext cx="4948720" cy="371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69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9686" y="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После гибели </a:t>
            </a:r>
            <a:r>
              <a:rPr lang="ru-RU" b="1" dirty="0" err="1" smtClean="0"/>
              <a:t>С.М.Кирова</a:t>
            </a:r>
            <a:r>
              <a:rPr lang="ru-RU" b="1" dirty="0" smtClean="0"/>
              <a:t> наш город назвали «Сланцы» – город «КИРОВСКОЙ МЕЧТЫ».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9065" y="2241739"/>
            <a:ext cx="5139249" cy="38544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8587" y="2184428"/>
            <a:ext cx="5204746" cy="390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24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9686" y="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+mn-lt"/>
              </a:rPr>
              <a:t>Первый «Сланец» был поднят в 1934 году.</a:t>
            </a:r>
            <a:endParaRPr lang="ru-RU" sz="40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9136" y="2318831"/>
            <a:ext cx="5025142" cy="37688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916" y="1670834"/>
            <a:ext cx="5615300" cy="50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33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Рабочие жили в палатках и ходили на работу…Встает вопрос о появлении первых улиц г. Сланцы-</a:t>
            </a:r>
            <a:r>
              <a:rPr lang="ru-RU" b="1" dirty="0" err="1" smtClean="0">
                <a:latin typeface="+mn-lt"/>
              </a:rPr>
              <a:t>ул.Горняков</a:t>
            </a:r>
            <a:r>
              <a:rPr lang="ru-RU" b="1" dirty="0" smtClean="0">
                <a:latin typeface="+mn-lt"/>
              </a:rPr>
              <a:t>(горная порода), Комсомольское шоссе, ул. Кирова.</a:t>
            </a:r>
            <a:endParaRPr lang="ru-RU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90" y="3152981"/>
            <a:ext cx="5045029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272" y="3034993"/>
            <a:ext cx="4908340" cy="435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58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814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В 1941г.-наша территория была оккупирована фашистскими войсками на 30 месяцев, все было разрушено, уцелела только ул. Кирова.</a:t>
            </a:r>
            <a:endParaRPr lang="ru-RU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86922" y="2458524"/>
            <a:ext cx="5027973" cy="37709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5109" y="2418735"/>
            <a:ext cx="5073446" cy="380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3810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102</TotalTime>
  <Words>151</Words>
  <Application>Microsoft Office PowerPoint</Application>
  <PresentationFormat>Широкоэкранный</PresentationFormat>
  <Paragraphs>18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Легкий дым</vt:lpstr>
      <vt:lpstr>Экскурсия в СЛАНЦЕВСКИЙ ИСТОРИКО-КРАЕВЕДЧЕСКИЙ МУЗЕЙ-5А КЛАСС</vt:lpstr>
      <vt:lpstr>Презентация PowerPoint</vt:lpstr>
      <vt:lpstr>Сергей Миронович Киров – основатель  г. Сланцы.</vt:lpstr>
      <vt:lpstr>1934г.- начало строительства первых шахт и предприятий. Кировская Шахта.</vt:lpstr>
      <vt:lpstr>С.М.Киров вместе с комсомольцами.</vt:lpstr>
      <vt:lpstr>После гибели С.М.Кирова наш город назвали «Сланцы» – город «КИРОВСКОЙ МЕЧТЫ».</vt:lpstr>
      <vt:lpstr>Первый «Сланец» был поднят в 1934 году.</vt:lpstr>
      <vt:lpstr>Рабочие жили в палатках и ходили на работу…Встает вопрос о появлении первых улиц г. Сланцы-ул.Горняков(горная порода), Комсомольское шоссе, ул. Кирова.</vt:lpstr>
      <vt:lpstr>В 1941г.-наша территория была оккупирована фашистскими войсками на 30 месяцев, все было разрушено, уцелела только ул. Кирова.</vt:lpstr>
      <vt:lpstr>В 1949 году у нас становится статус города СЛАНЦЫ.</vt:lpstr>
      <vt:lpstr>Макет подвесной дороги СПЗ «СЛАНЦЫ» Энергетический СЛАНЕЦ.</vt:lpstr>
      <vt:lpstr>«СЛАНЕЦ»- органический камень. Город появился, благодаря этому камню.</vt:lpstr>
      <vt:lpstr>Также нам  были открыты двери в другие залы….Выставка художественных картин юных художников.</vt:lpstr>
      <vt:lpstr>Спасибо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13</cp:revision>
  <dcterms:created xsi:type="dcterms:W3CDTF">2022-01-27T18:48:16Z</dcterms:created>
  <dcterms:modified xsi:type="dcterms:W3CDTF">2022-01-27T20:30:17Z</dcterms:modified>
</cp:coreProperties>
</file>