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7" r:id="rId4"/>
    <p:sldId id="257" r:id="rId5"/>
    <p:sldId id="278" r:id="rId6"/>
    <p:sldId id="279" r:id="rId7"/>
    <p:sldId id="269" r:id="rId8"/>
    <p:sldId id="282" r:id="rId9"/>
    <p:sldId id="270" r:id="rId10"/>
    <p:sldId id="283" r:id="rId11"/>
    <p:sldId id="286" r:id="rId12"/>
    <p:sldId id="271" r:id="rId13"/>
    <p:sldId id="258" r:id="rId14"/>
    <p:sldId id="289" r:id="rId15"/>
    <p:sldId id="272" r:id="rId16"/>
    <p:sldId id="287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58" d="100"/>
          <a:sy n="58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4C92-6B8C-43EB-87A8-43B5F2B6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D3C7-B942-4345-BFAA-8779765F0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7294-2219-4D14-A5F6-F1BF40FA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B6D-432D-4252-A78E-AEBD2871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3FEC-47DC-41BE-9BDC-411E73AE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969-2464-4155-A6C9-3303660A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F350-1E50-4AEE-99B7-7197FC9EA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0E5-6763-408F-9B65-050DC233C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A70E-87C5-49CD-BB69-69505BEC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F786-0C70-4DF3-AEAF-FFA231BF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02E8-9B19-4548-8D7A-CCA43C28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989890-A0D2-4320-81D8-B907C762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53;&#1053;&#1040;\Desktop\&#1083;&#1080;&#1090;%20&#1085;&#1077;&#1076;&#1077;&#1083;&#1103;%202018\&#1079;&#1076;&#1077;&#1089;&#1100;%20&#1088;&#1091;&#1089;&#1089;&#1082;&#1080;&#1081;%20&#1076;&#1091;&#1093;\videoplayback.mp4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5/%D0%91%D0%BE%D0%B3%D0%B0%D1%82%D1%8B%D1%80%D1%8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424863" cy="3095625"/>
          </a:xfrm>
          <a:prstGeom prst="rect">
            <a:avLst/>
          </a:prstGeom>
          <a:noFill/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«Здесь русский дух, </a:t>
            </a:r>
          </a:p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Здесь Русью пахнет»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" y="2276872"/>
            <a:ext cx="4139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 smtClean="0"/>
              <a:t> «</a:t>
            </a:r>
            <a:r>
              <a:rPr lang="ru-RU" sz="4800" dirty="0" err="1" smtClean="0"/>
              <a:t>Аленушка</a:t>
            </a:r>
            <a:r>
              <a:rPr lang="ru-RU" sz="4800" dirty="0" smtClean="0"/>
              <a:t>»</a:t>
            </a:r>
          </a:p>
        </p:txBody>
      </p:sp>
      <p:pic>
        <p:nvPicPr>
          <p:cNvPr id="8194" name="Picture 2" descr="C:\Users\АННА\Desktop\Alyon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182618" cy="632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403648" y="5589240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/>
              <a:t>"Ковер-самолет"</a:t>
            </a:r>
            <a:endParaRPr lang="ru-RU" sz="4800" b="1" dirty="0"/>
          </a:p>
        </p:txBody>
      </p:sp>
      <p:pic>
        <p:nvPicPr>
          <p:cNvPr id="9218" name="Picture 2" descr="C:\Users\АННА\Desktop\71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22579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85750" y="2775714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dirty="0" smtClean="0">
                <a:latin typeface="Cambria" pitchFamily="18" charset="0"/>
              </a:rPr>
              <a:t>.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5724129" y="2348880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"Снегурочка"</a:t>
            </a:r>
            <a:endParaRPr lang="ru-RU" sz="3200" b="1" dirty="0"/>
          </a:p>
        </p:txBody>
      </p:sp>
      <p:pic>
        <p:nvPicPr>
          <p:cNvPr id="10242" name="Picture 2" descr="C:\Users\АННА\Desktop\1412499820_vasnecov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4653363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275856" y="5733256"/>
            <a:ext cx="3665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ambria" pitchFamily="18" charset="0"/>
              </a:rPr>
              <a:t>«</a:t>
            </a:r>
            <a:r>
              <a:rPr lang="ru-RU" sz="4800" dirty="0">
                <a:latin typeface="Cambria" pitchFamily="18" charset="0"/>
              </a:rPr>
              <a:t>Богатыри».</a:t>
            </a:r>
          </a:p>
        </p:txBody>
      </p:sp>
      <p:pic>
        <p:nvPicPr>
          <p:cNvPr id="11266" name="Picture 2" descr="C:\Users\АННА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576952" cy="5777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НА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75" y="764704"/>
            <a:ext cx="9019425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НА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Файл:Богатырь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64185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0" y="6021388"/>
            <a:ext cx="410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mbria" pitchFamily="18" charset="0"/>
              </a:rPr>
              <a:t>Виктор Васнецов «Богатырь» 1878.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14313" y="1285875"/>
            <a:ext cx="42862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– Защищать свою Родину, беречь её.  -   </a:t>
            </a:r>
          </a:p>
          <a:p>
            <a:pPr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- Защищать слабых, бедных, стариков и детей.</a:t>
            </a:r>
          </a:p>
          <a:p>
            <a:pPr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- Быть сильными, храбрыми, мужественными, отважными. </a:t>
            </a:r>
          </a:p>
          <a:p>
            <a:pPr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- Любить свою родную землю, свой народ, свою страну и Родину.</a:t>
            </a:r>
          </a:p>
          <a:p>
            <a:endParaRPr 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42938" y="28575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  <a:ea typeface="Times New Roman" pitchFamily="18" charset="0"/>
                <a:cs typeface="Arial" charset="0"/>
              </a:rPr>
              <a:t>Завет  богатырей к нам, своим потомкам:</a:t>
            </a:r>
          </a:p>
          <a:p>
            <a:endParaRPr lang="ru-RU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214313" y="214313"/>
            <a:ext cx="67865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 eaLnBrk="0" hangingPunct="0"/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А преданья старины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2800" b="1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«Художественный вернисаж»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dirty="0" smtClean="0"/>
              <a:t>Вернисаж - это</a:t>
            </a:r>
            <a:r>
              <a:rPr lang="ru-RU" sz="4400" dirty="0" smtClean="0"/>
              <a:t> </a:t>
            </a:r>
            <a:r>
              <a:rPr lang="ru-RU" sz="4400" i="1" dirty="0" smtClean="0"/>
              <a:t>открытие в торжественной обстановке художественной </a:t>
            </a:r>
            <a:r>
              <a:rPr lang="ru-RU" sz="4400" b="1" i="1" dirty="0" smtClean="0"/>
              <a:t>выставки</a:t>
            </a:r>
            <a:r>
              <a:rPr lang="ru-RU" sz="4400" i="1" dirty="0" smtClean="0"/>
              <a:t>, на которой присутствуют специально приглашённые лица. 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8501063" cy="100012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sz="2400" kern="0" dirty="0">
                <a:latin typeface="Monotype Corsiva" pitchFamily="66" charset="0"/>
              </a:rPr>
              <a:t>   </a:t>
            </a:r>
            <a:r>
              <a:rPr lang="ru-RU" sz="8000" kern="0" dirty="0" smtClean="0">
                <a:latin typeface="Monotype Corsiva" pitchFamily="66" charset="0"/>
              </a:rPr>
              <a:t>Виктор 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ru-RU" sz="8000" kern="0" dirty="0" smtClean="0">
                <a:latin typeface="Monotype Corsiva" pitchFamily="66" charset="0"/>
              </a:rPr>
              <a:t>Михайлович Васнецов</a:t>
            </a:r>
            <a:endParaRPr lang="ru-RU" sz="8000" kern="0" dirty="0">
              <a:latin typeface="Monotype Corsiva" pitchFamily="66" charset="0"/>
            </a:endParaRPr>
          </a:p>
        </p:txBody>
      </p:sp>
      <p:pic>
        <p:nvPicPr>
          <p:cNvPr id="1026" name="Picture 2" descr="C:\Users\АННА\Desktop\vasnecov_1_20130403_1716881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854976" cy="4778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5157192"/>
            <a:ext cx="4536504" cy="1115963"/>
          </a:xfrm>
        </p:spPr>
        <p:txBody>
          <a:bodyPr/>
          <a:lstStyle/>
          <a:p>
            <a:r>
              <a:rPr lang="ru-RU" sz="5400" dirty="0" smtClean="0"/>
              <a:t>«Гусляры».</a:t>
            </a:r>
            <a:endParaRPr lang="ru-RU" sz="5400" dirty="0"/>
          </a:p>
        </p:txBody>
      </p:sp>
      <p:pic>
        <p:nvPicPr>
          <p:cNvPr id="2050" name="Picture 2" descr="C:\Users\АННА\Desktop\Gusly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662940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vasnecov_12_20130403_1092274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7421264" cy="54917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594928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«Баба Яга»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884f6ac93efe034b7567f71eb95b2e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7872876" cy="59046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211669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/>
              <a:t>«ПОЕДИНОК ПЕРЕСВЕТА С ЧЕЛУБЕЕМ»</a:t>
            </a:r>
            <a:endParaRPr lang="ru-RU" sz="28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313" y="3108216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5122" name="Picture 2" descr="C:\Users\АННА\Desktop\unnamed-file-1-e145606586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5544616" cy="55168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84168" y="1700808"/>
            <a:ext cx="2676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«Спящая царевна».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14313" y="6108700"/>
            <a:ext cx="3960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.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146" name="Picture 2" descr="C:\Users\АННА\Desktop\TSarevna-lyagu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6629400" cy="4343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508518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"Царевна-Лягушка"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5230108" y="2004226"/>
            <a:ext cx="39138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6000" b="1" dirty="0" smtClean="0"/>
              <a:t>"Иван-царевич на Сером Волке"</a:t>
            </a:r>
            <a:endParaRPr lang="ru-RU" sz="6000" b="1" dirty="0"/>
          </a:p>
        </p:txBody>
      </p:sp>
      <p:pic>
        <p:nvPicPr>
          <p:cNvPr id="7170" name="Picture 2" descr="C:\Users\АННА\Desktop\Ivan-tsarevich-na-Serom-Vol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4392488" cy="595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125</Words>
  <Application>Microsoft Office PowerPoint</Application>
  <PresentationFormat>Экран (4:3)</PresentationFormat>
  <Paragraphs>26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«Художественный вернисаж»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Borisova</dc:creator>
  <cp:lastModifiedBy>АННА</cp:lastModifiedBy>
  <cp:revision>44</cp:revision>
  <dcterms:created xsi:type="dcterms:W3CDTF">2009-01-21T12:54:33Z</dcterms:created>
  <dcterms:modified xsi:type="dcterms:W3CDTF">2018-12-02T15:49:59Z</dcterms:modified>
</cp:coreProperties>
</file>