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6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4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4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45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4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4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8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4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1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0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3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6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9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9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3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E94E6F-D2AF-4EC5-BD10-99CA976A4FE4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5C9C-3859-4B18-99E6-5F211854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41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86675" cy="3990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7523" y="3187138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«Знакомство с Почтой города Сланцы»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7523" y="5574738"/>
            <a:ext cx="9144000" cy="1655762"/>
          </a:xfrm>
        </p:spPr>
        <p:txBody>
          <a:bodyPr/>
          <a:lstStyle/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Воспитатель:Баринова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4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7538"/>
            <a:ext cx="4468761" cy="670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Цель экскурсии: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труде работников почтового отделения, о значимости этого труда.</a:t>
            </a:r>
            <a:endParaRPr lang="ru-RU" sz="4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7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582" y="678426"/>
            <a:ext cx="4337023" cy="5782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3033" y="678426"/>
            <a:ext cx="4337024" cy="57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0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663" y="689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конверта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231" y="1394515"/>
            <a:ext cx="7182465" cy="53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3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29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Ион</vt:lpstr>
      <vt:lpstr>Экскурсия «Знакомство с Почтой города Сланцы»</vt:lpstr>
      <vt:lpstr>Цель экскурсии:</vt:lpstr>
      <vt:lpstr>Презентация PowerPoint</vt:lpstr>
      <vt:lpstr>Заполнение конверта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2022-04-07T07:50:44Z</dcterms:created>
  <dcterms:modified xsi:type="dcterms:W3CDTF">2022-04-13T17:55:41Z</dcterms:modified>
</cp:coreProperties>
</file>